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ags/tag2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0" r:id="rId1"/>
  </p:sldMasterIdLst>
  <p:notesMasterIdLst>
    <p:notesMasterId r:id="rId7"/>
  </p:notesMasterIdLst>
  <p:handoutMasterIdLst>
    <p:handoutMasterId r:id="rId8"/>
  </p:handoutMasterIdLst>
  <p:sldIdLst>
    <p:sldId id="402" r:id="rId2"/>
    <p:sldId id="454" r:id="rId3"/>
    <p:sldId id="504" r:id="rId4"/>
    <p:sldId id="498" r:id="rId5"/>
    <p:sldId id="376" r:id="rId6"/>
  </p:sldIdLst>
  <p:sldSz cx="12192000" cy="6858000"/>
  <p:notesSz cx="6858000" cy="9144000"/>
  <p:custDataLst>
    <p:tags r:id="rId9"/>
  </p:custDataLst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D966"/>
    <a:srgbClr val="F5B083"/>
    <a:srgbClr val="C20803"/>
    <a:srgbClr val="A1B6BF"/>
    <a:srgbClr val="A9BCC4"/>
    <a:srgbClr val="CDDC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163" autoAdjust="0"/>
    <p:restoredTop sz="94694" autoAdjust="0"/>
  </p:normalViewPr>
  <p:slideViewPr>
    <p:cSldViewPr>
      <p:cViewPr varScale="1">
        <p:scale>
          <a:sx n="117" d="100"/>
          <a:sy n="117" d="100"/>
        </p:scale>
        <p:origin x="1024" y="16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5" d="100"/>
          <a:sy n="85" d="100"/>
        </p:scale>
        <p:origin x="-3198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C4B649-359A-4042-9527-556D17D9B361}" type="datetimeFigureOut">
              <a:rPr lang="de-DE" smtClean="0"/>
              <a:pPr/>
              <a:t>16.08.22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AA0ACF-C242-4303-9ACF-AE98A59BAA48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B7C012-BD48-4C57-B6D4-AEADF1F71A5A}" type="datetimeFigureOut">
              <a:rPr lang="de-DE" smtClean="0"/>
              <a:pPr/>
              <a:t>16.08.22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837B3E-185A-429A-A4CF-0674BC471A7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BFAEEE-C41B-4BF8-95E4-62FF8B215EF3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105052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anfa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1" name="Gerader Verbinder 50">
            <a:extLst>
              <a:ext uri="{FF2B5EF4-FFF2-40B4-BE49-F238E27FC236}">
                <a16:creationId xmlns:a16="http://schemas.microsoft.com/office/drawing/2014/main" id="{EE179332-0FA7-4613-BF98-06F56A36B35C}"/>
              </a:ext>
            </a:extLst>
          </p:cNvPr>
          <p:cNvCxnSpPr>
            <a:cxnSpLocks/>
          </p:cNvCxnSpPr>
          <p:nvPr userDrawn="1"/>
        </p:nvCxnSpPr>
        <p:spPr>
          <a:xfrm>
            <a:off x="695324" y="6549946"/>
            <a:ext cx="10801351" cy="1"/>
          </a:xfrm>
          <a:prstGeom prst="line">
            <a:avLst/>
          </a:prstGeom>
          <a:solidFill>
            <a:schemeClr val="bg1">
              <a:lumMod val="75000"/>
            </a:schemeClr>
          </a:solidFill>
          <a:ln w="9525">
            <a:solidFill>
              <a:srgbClr val="BFBFB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22" name="Rechteck 21">
            <a:extLst>
              <a:ext uri="{FF2B5EF4-FFF2-40B4-BE49-F238E27FC236}">
                <a16:creationId xmlns:a16="http://schemas.microsoft.com/office/drawing/2014/main" id="{6E61B4ED-2B6C-41CE-B276-063B6F782D9F}"/>
              </a:ext>
            </a:extLst>
          </p:cNvPr>
          <p:cNvSpPr/>
          <p:nvPr userDrawn="1"/>
        </p:nvSpPr>
        <p:spPr>
          <a:xfrm>
            <a:off x="0" y="-1"/>
            <a:ext cx="12192000" cy="477521"/>
          </a:xfrm>
          <a:prstGeom prst="rect">
            <a:avLst/>
          </a:prstGeom>
          <a:solidFill>
            <a:srgbClr val="035CA8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7" name="Date Placeholder 3">
            <a:extLst>
              <a:ext uri="{FF2B5EF4-FFF2-40B4-BE49-F238E27FC236}">
                <a16:creationId xmlns:a16="http://schemas.microsoft.com/office/drawing/2014/main" id="{87B940D2-C31D-4EB2-B24A-25E65099837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065429" y="6582638"/>
            <a:ext cx="922880" cy="365125"/>
          </a:xfrm>
          <a:prstGeom prst="rect">
            <a:avLst/>
          </a:prstGeom>
        </p:spPr>
        <p:txBody>
          <a:bodyPr/>
          <a:lstStyle>
            <a:lvl1pPr>
              <a:defRPr sz="9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770755D-E61C-465D-892F-8155D4037093}" type="datetime1">
              <a:rPr lang="de-DE" smtClean="0"/>
              <a:t>16.08.22</a:t>
            </a:fld>
            <a:endParaRPr lang="en-US"/>
          </a:p>
        </p:txBody>
      </p:sp>
      <p:sp>
        <p:nvSpPr>
          <p:cNvPr id="28" name="Footer Placeholder 4">
            <a:extLst>
              <a:ext uri="{FF2B5EF4-FFF2-40B4-BE49-F238E27FC236}">
                <a16:creationId xmlns:a16="http://schemas.microsoft.com/office/drawing/2014/main" id="{27E52AF1-5240-4571-8A47-FC932D63E3F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911740" y="6575018"/>
            <a:ext cx="1395623" cy="365125"/>
          </a:xfrm>
          <a:prstGeom prst="rect">
            <a:avLst/>
          </a:prstGeom>
        </p:spPr>
        <p:txBody>
          <a:bodyPr/>
          <a:lstStyle>
            <a:lvl1pPr>
              <a:defRPr sz="9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err="1"/>
              <a:t>Christiani</a:t>
            </a:r>
            <a:r>
              <a:rPr lang="en-US"/>
              <a:t> Akademie</a:t>
            </a:r>
          </a:p>
        </p:txBody>
      </p:sp>
      <p:sp>
        <p:nvSpPr>
          <p:cNvPr id="25" name="Slide Number Placeholder 5">
            <a:extLst>
              <a:ext uri="{FF2B5EF4-FFF2-40B4-BE49-F238E27FC236}">
                <a16:creationId xmlns:a16="http://schemas.microsoft.com/office/drawing/2014/main" id="{9FD11F65-6CC3-4CAF-B6C5-E2733367984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904489" y="6575018"/>
            <a:ext cx="653416" cy="365125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57F1E4F-1CFF-5643-939E-217C01CDF565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26" name="Rechteck 25">
            <a:extLst>
              <a:ext uri="{FF2B5EF4-FFF2-40B4-BE49-F238E27FC236}">
                <a16:creationId xmlns:a16="http://schemas.microsoft.com/office/drawing/2014/main" id="{416436E0-FB57-4ED7-81B4-ADD45D6760B5}"/>
              </a:ext>
            </a:extLst>
          </p:cNvPr>
          <p:cNvSpPr/>
          <p:nvPr userDrawn="1"/>
        </p:nvSpPr>
        <p:spPr>
          <a:xfrm>
            <a:off x="596264" y="6586448"/>
            <a:ext cx="6096000" cy="20774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de-DE" sz="750" b="0" i="0" u="none" strike="noStrike">
                <a:solidFill>
                  <a:schemeClr val="bg1">
                    <a:lumMod val="75000"/>
                  </a:schemeClr>
                </a:solidFill>
                <a:effectLst/>
                <a:latin typeface="Arial" panose="020B0604020202020204" pitchFamily="34" charset="0"/>
              </a:rPr>
              <a:t>© Dr.-Ing. Paul </a:t>
            </a:r>
            <a:r>
              <a:rPr lang="de-DE" sz="750" b="0" i="0" u="none" strike="noStrike" err="1">
                <a:solidFill>
                  <a:schemeClr val="bg1">
                    <a:lumMod val="75000"/>
                  </a:schemeClr>
                </a:solidFill>
                <a:effectLst/>
                <a:latin typeface="Arial" panose="020B0604020202020204" pitchFamily="34" charset="0"/>
              </a:rPr>
              <a:t>Christiani</a:t>
            </a:r>
            <a:r>
              <a:rPr lang="de-DE" sz="750" b="0" i="0" u="none" strike="noStrike">
                <a:solidFill>
                  <a:schemeClr val="bg1">
                    <a:lumMod val="75000"/>
                  </a:schemeClr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sz="750" b="0" i="0" u="none" strike="noStrike" kern="1200">
                <a:solidFill>
                  <a:schemeClr val="bg1">
                    <a:lumMod val="75000"/>
                  </a:schemeClr>
                </a:solidFill>
                <a:effectLst/>
                <a:latin typeface="Arial" panose="020B0604020202020204" pitchFamily="34" charset="0"/>
                <a:ea typeface="+mn-ea"/>
                <a:cs typeface="+mn-cs"/>
              </a:rPr>
              <a:t>GmbH &amp; Co. KG </a:t>
            </a:r>
          </a:p>
        </p:txBody>
      </p:sp>
      <p:pic>
        <p:nvPicPr>
          <p:cNvPr id="30" name="Grafik 29">
            <a:extLst>
              <a:ext uri="{FF2B5EF4-FFF2-40B4-BE49-F238E27FC236}">
                <a16:creationId xmlns:a16="http://schemas.microsoft.com/office/drawing/2014/main" id="{9F1BBF65-6D88-49CD-8C54-A01B33ABFC1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5784" y="907667"/>
            <a:ext cx="1140891" cy="5766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607509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29">
          <p15:clr>
            <a:srgbClr val="FBAE40"/>
          </p15:clr>
        </p15:guide>
        <p15:guide id="2" pos="438">
          <p15:clr>
            <a:srgbClr val="FBAE40"/>
          </p15:clr>
        </p15:guide>
        <p15:guide id="4" pos="7242">
          <p15:clr>
            <a:srgbClr val="FBAE40"/>
          </p15:clr>
        </p15:guide>
        <p15:guide id="5" pos="3840">
          <p15:clr>
            <a:srgbClr val="FBAE40"/>
          </p15:clr>
        </p15:guide>
        <p15:guide id="6" orient="horz" pos="640">
          <p15:clr>
            <a:srgbClr val="FBAE40"/>
          </p15:clr>
        </p15:guide>
        <p15:guide id="7" orient="horz" pos="935">
          <p15:clr>
            <a:srgbClr val="9FCC3B"/>
          </p15:clr>
        </p15:guide>
        <p15:guide id="8" orient="horz" pos="2908">
          <p15:clr>
            <a:srgbClr val="9FCC3B"/>
          </p15:clr>
        </p15:guide>
        <p15:guide id="9" pos="2048">
          <p15:clr>
            <a:srgbClr val="9FCC3B"/>
          </p15:clr>
        </p15:guide>
        <p15:guide id="10" pos="2162">
          <p15:clr>
            <a:srgbClr val="9FCC3B"/>
          </p15:clr>
        </p15:guide>
        <p15:guide id="11" pos="3772">
          <p15:clr>
            <a:srgbClr val="9FCC3B"/>
          </p15:clr>
        </p15:guide>
        <p15:guide id="12" pos="3908">
          <p15:clr>
            <a:srgbClr val="9FCC3B"/>
          </p15:clr>
        </p15:guide>
        <p15:guide id="13" pos="5518">
          <p15:clr>
            <a:srgbClr val="9FCC3B"/>
          </p15:clr>
        </p15:guide>
        <p15:guide id="14" pos="5632">
          <p15:clr>
            <a:srgbClr val="9FCC3B"/>
          </p15:clr>
        </p15:guide>
        <p15:guide id="15" orient="horz" pos="3543">
          <p15:clr>
            <a:srgbClr val="9FCC3B"/>
          </p15:clr>
        </p15:guide>
        <p15:guide id="16" orient="horz" pos="3793">
          <p15:clr>
            <a:srgbClr val="9FCC3B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nd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Gerader Verbinder 10">
            <a:extLst>
              <a:ext uri="{FF2B5EF4-FFF2-40B4-BE49-F238E27FC236}">
                <a16:creationId xmlns:a16="http://schemas.microsoft.com/office/drawing/2014/main" id="{CA7FF1FF-1BA5-45B3-A854-74EEA0F438D9}"/>
              </a:ext>
            </a:extLst>
          </p:cNvPr>
          <p:cNvCxnSpPr>
            <a:cxnSpLocks/>
          </p:cNvCxnSpPr>
          <p:nvPr userDrawn="1"/>
        </p:nvCxnSpPr>
        <p:spPr>
          <a:xfrm>
            <a:off x="695325" y="1737478"/>
            <a:ext cx="10801351" cy="1"/>
          </a:xfrm>
          <a:prstGeom prst="line">
            <a:avLst/>
          </a:prstGeom>
          <a:solidFill>
            <a:schemeClr val="bg1">
              <a:lumMod val="75000"/>
            </a:schemeClr>
          </a:solidFill>
          <a:ln w="9525">
            <a:solidFill>
              <a:srgbClr val="BFBFB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54" name="Gerader Verbinder 53">
            <a:extLst>
              <a:ext uri="{FF2B5EF4-FFF2-40B4-BE49-F238E27FC236}">
                <a16:creationId xmlns:a16="http://schemas.microsoft.com/office/drawing/2014/main" id="{B3C123E9-D103-4F97-A593-A6F50BB4E0E0}"/>
              </a:ext>
            </a:extLst>
          </p:cNvPr>
          <p:cNvCxnSpPr>
            <a:cxnSpLocks/>
          </p:cNvCxnSpPr>
          <p:nvPr userDrawn="1"/>
        </p:nvCxnSpPr>
        <p:spPr>
          <a:xfrm>
            <a:off x="695324" y="6549946"/>
            <a:ext cx="10801351" cy="1"/>
          </a:xfrm>
          <a:prstGeom prst="line">
            <a:avLst/>
          </a:prstGeom>
          <a:solidFill>
            <a:schemeClr val="bg1">
              <a:lumMod val="75000"/>
            </a:schemeClr>
          </a:solidFill>
          <a:ln w="9525">
            <a:solidFill>
              <a:srgbClr val="BFBFB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22" name="Rechteck 21">
            <a:extLst>
              <a:ext uri="{FF2B5EF4-FFF2-40B4-BE49-F238E27FC236}">
                <a16:creationId xmlns:a16="http://schemas.microsoft.com/office/drawing/2014/main" id="{221DAA87-E792-4F58-8681-ADE6A198644B}"/>
              </a:ext>
            </a:extLst>
          </p:cNvPr>
          <p:cNvSpPr/>
          <p:nvPr userDrawn="1"/>
        </p:nvSpPr>
        <p:spPr>
          <a:xfrm>
            <a:off x="0" y="-1"/>
            <a:ext cx="12192000" cy="477521"/>
          </a:xfrm>
          <a:prstGeom prst="rect">
            <a:avLst/>
          </a:prstGeom>
          <a:solidFill>
            <a:srgbClr val="035CA8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5" name="Date Placeholder 3">
            <a:extLst>
              <a:ext uri="{FF2B5EF4-FFF2-40B4-BE49-F238E27FC236}">
                <a16:creationId xmlns:a16="http://schemas.microsoft.com/office/drawing/2014/main" id="{83F86BC7-5111-4DB5-9038-E2485BE3C77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065429" y="6582638"/>
            <a:ext cx="922880" cy="365125"/>
          </a:xfrm>
          <a:prstGeom prst="rect">
            <a:avLst/>
          </a:prstGeom>
        </p:spPr>
        <p:txBody>
          <a:bodyPr/>
          <a:lstStyle>
            <a:lvl1pPr>
              <a:defRPr sz="9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4DD56F5-4AC7-4698-BD19-062F17E6EC6D}" type="datetime1">
              <a:rPr lang="de-DE" smtClean="0"/>
              <a:t>16.08.22</a:t>
            </a:fld>
            <a:endParaRPr lang="en-US"/>
          </a:p>
        </p:txBody>
      </p:sp>
      <p:sp>
        <p:nvSpPr>
          <p:cNvPr id="26" name="Footer Placeholder 4">
            <a:extLst>
              <a:ext uri="{FF2B5EF4-FFF2-40B4-BE49-F238E27FC236}">
                <a16:creationId xmlns:a16="http://schemas.microsoft.com/office/drawing/2014/main" id="{1FD916B7-2A47-4421-98BA-82B293B622F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911740" y="6575018"/>
            <a:ext cx="1395623" cy="365125"/>
          </a:xfrm>
          <a:prstGeom prst="rect">
            <a:avLst/>
          </a:prstGeom>
        </p:spPr>
        <p:txBody>
          <a:bodyPr/>
          <a:lstStyle>
            <a:lvl1pPr>
              <a:defRPr sz="9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err="1"/>
              <a:t>Christiani</a:t>
            </a:r>
            <a:r>
              <a:rPr lang="en-US"/>
              <a:t> Akademie</a:t>
            </a:r>
          </a:p>
        </p:txBody>
      </p:sp>
      <p:sp>
        <p:nvSpPr>
          <p:cNvPr id="23" name="Rechteck 22">
            <a:extLst>
              <a:ext uri="{FF2B5EF4-FFF2-40B4-BE49-F238E27FC236}">
                <a16:creationId xmlns:a16="http://schemas.microsoft.com/office/drawing/2014/main" id="{F9E82735-2FD9-42A6-9116-F428D67680CB}"/>
              </a:ext>
            </a:extLst>
          </p:cNvPr>
          <p:cNvSpPr/>
          <p:nvPr userDrawn="1"/>
        </p:nvSpPr>
        <p:spPr>
          <a:xfrm>
            <a:off x="596264" y="6586448"/>
            <a:ext cx="6096000" cy="20774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de-DE" sz="750" b="0" i="0" u="none" strike="noStrike">
                <a:solidFill>
                  <a:schemeClr val="bg1">
                    <a:lumMod val="75000"/>
                  </a:schemeClr>
                </a:solidFill>
                <a:effectLst/>
                <a:latin typeface="Arial" panose="020B0604020202020204" pitchFamily="34" charset="0"/>
              </a:rPr>
              <a:t>© Dr.-Ing. Paul </a:t>
            </a:r>
            <a:r>
              <a:rPr lang="de-DE" sz="750" b="0" i="0" u="none" strike="noStrike" err="1">
                <a:solidFill>
                  <a:schemeClr val="bg1">
                    <a:lumMod val="75000"/>
                  </a:schemeClr>
                </a:solidFill>
                <a:effectLst/>
                <a:latin typeface="Arial" panose="020B0604020202020204" pitchFamily="34" charset="0"/>
              </a:rPr>
              <a:t>Christiani</a:t>
            </a:r>
            <a:r>
              <a:rPr lang="de-DE" sz="750" b="0" i="0" u="none" strike="noStrike">
                <a:solidFill>
                  <a:schemeClr val="bg1">
                    <a:lumMod val="75000"/>
                  </a:schemeClr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sz="750" b="0" i="0" u="none" strike="noStrike" kern="1200">
                <a:solidFill>
                  <a:schemeClr val="bg1">
                    <a:lumMod val="75000"/>
                  </a:schemeClr>
                </a:solidFill>
                <a:effectLst/>
                <a:latin typeface="Arial" panose="020B0604020202020204" pitchFamily="34" charset="0"/>
                <a:ea typeface="+mn-ea"/>
                <a:cs typeface="+mn-cs"/>
              </a:rPr>
              <a:t>GmbH &amp; Co. KG </a:t>
            </a:r>
          </a:p>
        </p:txBody>
      </p:sp>
      <p:sp>
        <p:nvSpPr>
          <p:cNvPr id="20" name="Slide Number Placeholder 5">
            <a:extLst>
              <a:ext uri="{FF2B5EF4-FFF2-40B4-BE49-F238E27FC236}">
                <a16:creationId xmlns:a16="http://schemas.microsoft.com/office/drawing/2014/main" id="{1591E4BD-57BA-47FC-95EC-8B336DAAA7E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904489" y="6575018"/>
            <a:ext cx="653416" cy="365125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57F1E4F-1CFF-5643-939E-217C01CDF565}" type="slidenum">
              <a:rPr lang="en-US" smtClean="0"/>
              <a:pPr/>
              <a:t>‹Nr.›</a:t>
            </a:fld>
            <a:endParaRPr lang="en-US"/>
          </a:p>
        </p:txBody>
      </p:sp>
      <p:pic>
        <p:nvPicPr>
          <p:cNvPr id="24" name="Grafik 23">
            <a:extLst>
              <a:ext uri="{FF2B5EF4-FFF2-40B4-BE49-F238E27FC236}">
                <a16:creationId xmlns:a16="http://schemas.microsoft.com/office/drawing/2014/main" id="{9CEC3E85-55B5-49B4-9716-D1D9BCB25CA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5784" y="907667"/>
            <a:ext cx="1140891" cy="5766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86094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438">
          <p15:clr>
            <a:srgbClr val="FBAE40"/>
          </p15:clr>
        </p15:guide>
        <p15:guide id="4" pos="7242">
          <p15:clr>
            <a:srgbClr val="FBAE40"/>
          </p15:clr>
        </p15:guide>
        <p15:guide id="5" pos="3840">
          <p15:clr>
            <a:srgbClr val="FBAE40"/>
          </p15:clr>
        </p15:guide>
        <p15:guide id="6" orient="horz" pos="640">
          <p15:clr>
            <a:srgbClr val="FBAE40"/>
          </p15:clr>
        </p15:guide>
        <p15:guide id="7" orient="horz" pos="935">
          <p15:clr>
            <a:srgbClr val="9FCC3B"/>
          </p15:clr>
        </p15:guide>
        <p15:guide id="8" pos="2048">
          <p15:clr>
            <a:srgbClr val="9FCC3B"/>
          </p15:clr>
        </p15:guide>
        <p15:guide id="9" pos="2162">
          <p15:clr>
            <a:srgbClr val="9FCC3B"/>
          </p15:clr>
        </p15:guide>
        <p15:guide id="10" pos="3772">
          <p15:clr>
            <a:srgbClr val="9FCC3B"/>
          </p15:clr>
        </p15:guide>
        <p15:guide id="11" pos="3908">
          <p15:clr>
            <a:srgbClr val="9FCC3B"/>
          </p15:clr>
        </p15:guide>
        <p15:guide id="12" pos="5518">
          <p15:clr>
            <a:srgbClr val="9FCC3B"/>
          </p15:clr>
        </p15:guide>
        <p15:guide id="13" pos="5632">
          <p15:clr>
            <a:srgbClr val="9FCC3B"/>
          </p15:clr>
        </p15:guide>
        <p15:guide id="14" orient="horz" pos="1253">
          <p15:clr>
            <a:srgbClr val="9FCC3B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74DBDEDB-D69F-4F78-95C2-41956C93E6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065429" y="6582638"/>
            <a:ext cx="922880" cy="365125"/>
          </a:xfrm>
          <a:prstGeom prst="rect">
            <a:avLst/>
          </a:prstGeom>
        </p:spPr>
        <p:txBody>
          <a:bodyPr/>
          <a:lstStyle>
            <a:lvl1pPr>
              <a:defRPr sz="9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7F5EC2F0-A98A-44B3-A278-47CD96C0CCB2}" type="datetime1">
              <a:rPr lang="de-DE" smtClean="0"/>
              <a:t>16.08.22</a:t>
            </a:fld>
            <a:endParaRPr lang="en-US"/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ADCC9A50-8CD5-473C-A3DC-046D31217B9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911740" y="6575018"/>
            <a:ext cx="1395623" cy="365125"/>
          </a:xfrm>
          <a:prstGeom prst="rect">
            <a:avLst/>
          </a:prstGeom>
        </p:spPr>
        <p:txBody>
          <a:bodyPr/>
          <a:lstStyle>
            <a:lvl1pPr>
              <a:defRPr sz="9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err="1"/>
              <a:t>Christiani</a:t>
            </a:r>
            <a:r>
              <a:rPr lang="en-US"/>
              <a:t> Akademie</a:t>
            </a:r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55136BA4-042C-4793-850D-43C2867364C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904489" y="6575018"/>
            <a:ext cx="653416" cy="365125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57F1E4F-1CFF-5643-939E-217C01CDF565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08895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438">
          <p15:clr>
            <a:srgbClr val="FBAE40"/>
          </p15:clr>
        </p15:guide>
        <p15:guide id="3" orient="horz" pos="391">
          <p15:clr>
            <a:srgbClr val="FBAE40"/>
          </p15:clr>
        </p15:guide>
        <p15:guide id="4" pos="7242">
          <p15:clr>
            <a:srgbClr val="FBAE40"/>
          </p15:clr>
        </p15:guide>
        <p15:guide id="5" pos="3840">
          <p15:clr>
            <a:srgbClr val="FBAE40"/>
          </p15:clr>
        </p15:guide>
        <p15:guide id="6" orient="horz" pos="890">
          <p15:clr>
            <a:srgbClr val="9FCC3B"/>
          </p15:clr>
        </p15:guide>
        <p15:guide id="7" pos="6788">
          <p15:clr>
            <a:srgbClr val="9FCC3B"/>
          </p15:clr>
        </p15:guide>
        <p15:guide id="8" orient="horz" pos="3929">
          <p15:clr>
            <a:srgbClr val="FBAE40"/>
          </p15:clr>
        </p15:guide>
        <p15:guide id="9" pos="2048">
          <p15:clr>
            <a:srgbClr val="9FCC3B"/>
          </p15:clr>
        </p15:guide>
        <p15:guide id="10" pos="2162">
          <p15:clr>
            <a:srgbClr val="9FCC3B"/>
          </p15:clr>
        </p15:guide>
        <p15:guide id="11" pos="3772">
          <p15:clr>
            <a:srgbClr val="9FCC3B"/>
          </p15:clr>
        </p15:guide>
        <p15:guide id="12" pos="3908">
          <p15:clr>
            <a:srgbClr val="9FCC3B"/>
          </p15:clr>
        </p15:guide>
        <p15:guide id="13" pos="5518">
          <p15:clr>
            <a:srgbClr val="9FCC3B"/>
          </p15:clr>
        </p15:guide>
        <p15:guide id="14" pos="5632">
          <p15:clr>
            <a:srgbClr val="9FCC3B"/>
          </p15:clr>
        </p15:guide>
        <p15:guide id="15" pos="846">
          <p15:clr>
            <a:srgbClr val="9FCC3B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custDataLst>
      <p:tags r:id="rId1"/>
    </p:custDataLst>
    <p:extLst>
      <p:ext uri="{BB962C8B-B14F-4D97-AF65-F5344CB8AC3E}">
        <p14:creationId xmlns:p14="http://schemas.microsoft.com/office/powerpoint/2010/main" val="10806929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Stand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Gerader Verbinder 10">
            <a:extLst>
              <a:ext uri="{FF2B5EF4-FFF2-40B4-BE49-F238E27FC236}">
                <a16:creationId xmlns:a16="http://schemas.microsoft.com/office/drawing/2014/main" id="{CA7FF1FF-1BA5-45B3-A854-74EEA0F438D9}"/>
              </a:ext>
            </a:extLst>
          </p:cNvPr>
          <p:cNvCxnSpPr>
            <a:cxnSpLocks/>
          </p:cNvCxnSpPr>
          <p:nvPr userDrawn="1"/>
        </p:nvCxnSpPr>
        <p:spPr>
          <a:xfrm>
            <a:off x="695325" y="1737478"/>
            <a:ext cx="10801351" cy="1"/>
          </a:xfrm>
          <a:prstGeom prst="line">
            <a:avLst/>
          </a:prstGeom>
          <a:solidFill>
            <a:schemeClr val="bg1">
              <a:lumMod val="75000"/>
            </a:schemeClr>
          </a:solidFill>
          <a:ln w="9525">
            <a:solidFill>
              <a:srgbClr val="BFBFB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54" name="Gerader Verbinder 53">
            <a:extLst>
              <a:ext uri="{FF2B5EF4-FFF2-40B4-BE49-F238E27FC236}">
                <a16:creationId xmlns:a16="http://schemas.microsoft.com/office/drawing/2014/main" id="{B3C123E9-D103-4F97-A593-A6F50BB4E0E0}"/>
              </a:ext>
            </a:extLst>
          </p:cNvPr>
          <p:cNvCxnSpPr>
            <a:cxnSpLocks/>
          </p:cNvCxnSpPr>
          <p:nvPr userDrawn="1"/>
        </p:nvCxnSpPr>
        <p:spPr>
          <a:xfrm>
            <a:off x="695324" y="6549946"/>
            <a:ext cx="10801351" cy="1"/>
          </a:xfrm>
          <a:prstGeom prst="line">
            <a:avLst/>
          </a:prstGeom>
          <a:solidFill>
            <a:schemeClr val="bg1">
              <a:lumMod val="75000"/>
            </a:schemeClr>
          </a:solidFill>
          <a:ln w="9525">
            <a:solidFill>
              <a:srgbClr val="BFBFB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22" name="Rechteck 21">
            <a:extLst>
              <a:ext uri="{FF2B5EF4-FFF2-40B4-BE49-F238E27FC236}">
                <a16:creationId xmlns:a16="http://schemas.microsoft.com/office/drawing/2014/main" id="{221DAA87-E792-4F58-8681-ADE6A198644B}"/>
              </a:ext>
            </a:extLst>
          </p:cNvPr>
          <p:cNvSpPr/>
          <p:nvPr userDrawn="1"/>
        </p:nvSpPr>
        <p:spPr>
          <a:xfrm>
            <a:off x="0" y="-1"/>
            <a:ext cx="12192000" cy="477521"/>
          </a:xfrm>
          <a:prstGeom prst="rect">
            <a:avLst/>
          </a:prstGeom>
          <a:solidFill>
            <a:srgbClr val="035CA8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5" name="Date Placeholder 3">
            <a:extLst>
              <a:ext uri="{FF2B5EF4-FFF2-40B4-BE49-F238E27FC236}">
                <a16:creationId xmlns:a16="http://schemas.microsoft.com/office/drawing/2014/main" id="{83F86BC7-5111-4DB5-9038-E2485BE3C77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065429" y="6582638"/>
            <a:ext cx="922880" cy="365125"/>
          </a:xfrm>
          <a:prstGeom prst="rect">
            <a:avLst/>
          </a:prstGeom>
        </p:spPr>
        <p:txBody>
          <a:bodyPr/>
          <a:lstStyle>
            <a:lvl1pPr>
              <a:defRPr sz="9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4DD56F5-4AC7-4698-BD19-062F17E6EC6D}" type="datetime1">
              <a:rPr lang="de-DE" smtClean="0"/>
              <a:t>16.08.22</a:t>
            </a:fld>
            <a:endParaRPr lang="en-US"/>
          </a:p>
        </p:txBody>
      </p:sp>
      <p:sp>
        <p:nvSpPr>
          <p:cNvPr id="26" name="Footer Placeholder 4">
            <a:extLst>
              <a:ext uri="{FF2B5EF4-FFF2-40B4-BE49-F238E27FC236}">
                <a16:creationId xmlns:a16="http://schemas.microsoft.com/office/drawing/2014/main" id="{1FD916B7-2A47-4421-98BA-82B293B622F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911740" y="6575018"/>
            <a:ext cx="1395623" cy="365125"/>
          </a:xfrm>
          <a:prstGeom prst="rect">
            <a:avLst/>
          </a:prstGeom>
        </p:spPr>
        <p:txBody>
          <a:bodyPr/>
          <a:lstStyle>
            <a:lvl1pPr>
              <a:defRPr sz="9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err="1"/>
              <a:t>Christiani</a:t>
            </a:r>
            <a:r>
              <a:rPr lang="en-US"/>
              <a:t> Akademie</a:t>
            </a:r>
          </a:p>
        </p:txBody>
      </p:sp>
      <p:sp>
        <p:nvSpPr>
          <p:cNvPr id="23" name="Rechteck 22">
            <a:extLst>
              <a:ext uri="{FF2B5EF4-FFF2-40B4-BE49-F238E27FC236}">
                <a16:creationId xmlns:a16="http://schemas.microsoft.com/office/drawing/2014/main" id="{F9E82735-2FD9-42A6-9116-F428D67680CB}"/>
              </a:ext>
            </a:extLst>
          </p:cNvPr>
          <p:cNvSpPr/>
          <p:nvPr userDrawn="1"/>
        </p:nvSpPr>
        <p:spPr>
          <a:xfrm>
            <a:off x="596264" y="6586448"/>
            <a:ext cx="6096000" cy="20774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de-DE" sz="750" b="0" i="0" u="none" strike="noStrike">
                <a:solidFill>
                  <a:schemeClr val="bg1">
                    <a:lumMod val="75000"/>
                  </a:schemeClr>
                </a:solidFill>
                <a:effectLst/>
                <a:latin typeface="Arial" panose="020B0604020202020204" pitchFamily="34" charset="0"/>
              </a:rPr>
              <a:t>© Dr.-Ing. Paul </a:t>
            </a:r>
            <a:r>
              <a:rPr lang="de-DE" sz="750" b="0" i="0" u="none" strike="noStrike" err="1">
                <a:solidFill>
                  <a:schemeClr val="bg1">
                    <a:lumMod val="75000"/>
                  </a:schemeClr>
                </a:solidFill>
                <a:effectLst/>
                <a:latin typeface="Arial" panose="020B0604020202020204" pitchFamily="34" charset="0"/>
              </a:rPr>
              <a:t>Christiani</a:t>
            </a:r>
            <a:r>
              <a:rPr lang="de-DE" sz="750" b="0" i="0" u="none" strike="noStrike">
                <a:solidFill>
                  <a:schemeClr val="bg1">
                    <a:lumMod val="75000"/>
                  </a:schemeClr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sz="750" b="0" i="0" u="none" strike="noStrike" kern="1200">
                <a:solidFill>
                  <a:schemeClr val="bg1">
                    <a:lumMod val="75000"/>
                  </a:schemeClr>
                </a:solidFill>
                <a:effectLst/>
                <a:latin typeface="Arial" panose="020B0604020202020204" pitchFamily="34" charset="0"/>
                <a:ea typeface="+mn-ea"/>
                <a:cs typeface="+mn-cs"/>
              </a:rPr>
              <a:t>GmbH &amp; Co. KG </a:t>
            </a:r>
          </a:p>
        </p:txBody>
      </p:sp>
      <p:sp>
        <p:nvSpPr>
          <p:cNvPr id="20" name="Slide Number Placeholder 5">
            <a:extLst>
              <a:ext uri="{FF2B5EF4-FFF2-40B4-BE49-F238E27FC236}">
                <a16:creationId xmlns:a16="http://schemas.microsoft.com/office/drawing/2014/main" id="{1591E4BD-57BA-47FC-95EC-8B336DAAA7E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904489" y="6575018"/>
            <a:ext cx="653416" cy="365125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57F1E4F-1CFF-5643-939E-217C01CDF565}" type="slidenum">
              <a:rPr lang="en-US" smtClean="0"/>
              <a:pPr/>
              <a:t>‹Nr.›</a:t>
            </a:fld>
            <a:endParaRPr lang="en-US"/>
          </a:p>
        </p:txBody>
      </p:sp>
      <p:pic>
        <p:nvPicPr>
          <p:cNvPr id="24" name="Grafik 23">
            <a:extLst>
              <a:ext uri="{FF2B5EF4-FFF2-40B4-BE49-F238E27FC236}">
                <a16:creationId xmlns:a16="http://schemas.microsoft.com/office/drawing/2014/main" id="{9CEC3E85-55B5-49B4-9716-D1D9BCB25CA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5784" y="907667"/>
            <a:ext cx="1140891" cy="5766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852010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438">
          <p15:clr>
            <a:srgbClr val="FBAE40"/>
          </p15:clr>
        </p15:guide>
        <p15:guide id="4" pos="7242">
          <p15:clr>
            <a:srgbClr val="FBAE40"/>
          </p15:clr>
        </p15:guide>
        <p15:guide id="5" pos="3840">
          <p15:clr>
            <a:srgbClr val="FBAE40"/>
          </p15:clr>
        </p15:guide>
        <p15:guide id="6" orient="horz" pos="640">
          <p15:clr>
            <a:srgbClr val="FBAE40"/>
          </p15:clr>
        </p15:guide>
        <p15:guide id="7" orient="horz" pos="935">
          <p15:clr>
            <a:srgbClr val="9FCC3B"/>
          </p15:clr>
        </p15:guide>
        <p15:guide id="8" pos="2048">
          <p15:clr>
            <a:srgbClr val="9FCC3B"/>
          </p15:clr>
        </p15:guide>
        <p15:guide id="9" pos="2162">
          <p15:clr>
            <a:srgbClr val="9FCC3B"/>
          </p15:clr>
        </p15:guide>
        <p15:guide id="10" pos="3772">
          <p15:clr>
            <a:srgbClr val="9FCC3B"/>
          </p15:clr>
        </p15:guide>
        <p15:guide id="11" pos="3908">
          <p15:clr>
            <a:srgbClr val="9FCC3B"/>
          </p15:clr>
        </p15:guide>
        <p15:guide id="12" pos="5518">
          <p15:clr>
            <a:srgbClr val="9FCC3B"/>
          </p15:clr>
        </p15:guide>
        <p15:guide id="13" pos="5632">
          <p15:clr>
            <a:srgbClr val="9FCC3B"/>
          </p15:clr>
        </p15:guide>
        <p15:guide id="14" orient="horz" pos="1253">
          <p15:clr>
            <a:srgbClr val="9FCC3B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74DBDEDB-D69F-4F78-95C2-41956C93E6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065429" y="6582638"/>
            <a:ext cx="922880" cy="365125"/>
          </a:xfrm>
          <a:prstGeom prst="rect">
            <a:avLst/>
          </a:prstGeom>
        </p:spPr>
        <p:txBody>
          <a:bodyPr/>
          <a:lstStyle>
            <a:lvl1pPr>
              <a:defRPr sz="9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7F5EC2F0-A98A-44B3-A278-47CD96C0CCB2}" type="datetime1">
              <a:rPr lang="de-DE" smtClean="0"/>
              <a:t>16.08.22</a:t>
            </a:fld>
            <a:endParaRPr lang="en-US"/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ADCC9A50-8CD5-473C-A3DC-046D31217B9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911740" y="6575018"/>
            <a:ext cx="1395623" cy="365125"/>
          </a:xfrm>
          <a:prstGeom prst="rect">
            <a:avLst/>
          </a:prstGeom>
        </p:spPr>
        <p:txBody>
          <a:bodyPr/>
          <a:lstStyle>
            <a:lvl1pPr>
              <a:defRPr sz="9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err="1"/>
              <a:t>Christiani</a:t>
            </a:r>
            <a:r>
              <a:rPr lang="en-US"/>
              <a:t> Akademie</a:t>
            </a:r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55136BA4-042C-4793-850D-43C2867364C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904489" y="6575018"/>
            <a:ext cx="653416" cy="365125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57F1E4F-1CFF-5643-939E-217C01CDF565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12425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438">
          <p15:clr>
            <a:srgbClr val="FBAE40"/>
          </p15:clr>
        </p15:guide>
        <p15:guide id="3" orient="horz" pos="391">
          <p15:clr>
            <a:srgbClr val="FBAE40"/>
          </p15:clr>
        </p15:guide>
        <p15:guide id="4" pos="7242">
          <p15:clr>
            <a:srgbClr val="FBAE40"/>
          </p15:clr>
        </p15:guide>
        <p15:guide id="5" pos="3840">
          <p15:clr>
            <a:srgbClr val="FBAE40"/>
          </p15:clr>
        </p15:guide>
        <p15:guide id="6" orient="horz" pos="890">
          <p15:clr>
            <a:srgbClr val="9FCC3B"/>
          </p15:clr>
        </p15:guide>
        <p15:guide id="7" pos="6788">
          <p15:clr>
            <a:srgbClr val="9FCC3B"/>
          </p15:clr>
        </p15:guide>
        <p15:guide id="8" orient="horz" pos="3929">
          <p15:clr>
            <a:srgbClr val="FBAE40"/>
          </p15:clr>
        </p15:guide>
        <p15:guide id="9" pos="2048">
          <p15:clr>
            <a:srgbClr val="9FCC3B"/>
          </p15:clr>
        </p15:guide>
        <p15:guide id="10" pos="2162">
          <p15:clr>
            <a:srgbClr val="9FCC3B"/>
          </p15:clr>
        </p15:guide>
        <p15:guide id="11" pos="3772">
          <p15:clr>
            <a:srgbClr val="9FCC3B"/>
          </p15:clr>
        </p15:guide>
        <p15:guide id="12" pos="3908">
          <p15:clr>
            <a:srgbClr val="9FCC3B"/>
          </p15:clr>
        </p15:guide>
        <p15:guide id="13" pos="5518">
          <p15:clr>
            <a:srgbClr val="9FCC3B"/>
          </p15:clr>
        </p15:guide>
        <p15:guide id="14" pos="5632">
          <p15:clr>
            <a:srgbClr val="9FCC3B"/>
          </p15:clr>
        </p15:guide>
        <p15:guide id="15" pos="846">
          <p15:clr>
            <a:srgbClr val="9FCC3B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4009695" y="943402"/>
            <a:ext cx="4172611" cy="50238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27" b="1" i="1">
                <a:solidFill>
                  <a:srgbClr val="99284B"/>
                </a:solidFill>
                <a:latin typeface="Arial-BoldItalicMT"/>
                <a:cs typeface="Arial-BoldItalicM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3397482" y="3634106"/>
            <a:ext cx="5397033" cy="4019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902" b="1" i="0">
                <a:solidFill>
                  <a:srgbClr val="99284B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39"/>
            <a:ext cx="3901440" cy="342900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39"/>
            <a:ext cx="2804160" cy="34290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8/16/22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t>‹Nr.›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97629556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27" b="1" i="1">
                <a:solidFill>
                  <a:srgbClr val="99284B"/>
                </a:solidFill>
                <a:latin typeface="Arial-BoldItalicMT"/>
                <a:cs typeface="Arial-BoldItalicM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902" b="0" i="0">
                <a:solidFill>
                  <a:srgbClr val="333333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39"/>
            <a:ext cx="3901440" cy="342900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39"/>
            <a:ext cx="2804160" cy="34290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8/16/22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t>‹Nr.›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409697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B5892853-775B-4482-9C2F-E52C2F9F62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FB7E1280-C228-40CA-B1D5-350D5BEAB6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70D880C-7367-468C-89A0-A5B384197F5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386829-17D2-4BAF-B397-1495C7957810}" type="datetimeFigureOut">
              <a:rPr lang="de-DE" smtClean="0"/>
              <a:t>16.08.22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4144485-AC0A-44B4-B461-1A14D2B1189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4467D1D-9411-4AE2-B2C3-6F1B8DCC1A0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881B14-8E54-40EB-B495-69CC08F0B5D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576061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68" r:id="rId5"/>
    <p:sldLayoutId id="2147483669" r:id="rId6"/>
    <p:sldLayoutId id="2147483675" r:id="rId7"/>
    <p:sldLayoutId id="2147483676" r:id="rId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4F4EF0E3-75E1-4FA4-83F2-1D43EF2FD83E}"/>
              </a:ext>
            </a:extLst>
          </p:cNvPr>
          <p:cNvSpPr txBox="1"/>
          <p:nvPr/>
        </p:nvSpPr>
        <p:spPr>
          <a:xfrm>
            <a:off x="572847" y="4765193"/>
            <a:ext cx="401744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200" b="0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Lernprozesse begleiten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DE2BAF0C-AB18-493A-BCBB-E0808100E5C5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18DC85D-46E5-46D1-9561-D1F0FA33F913}" type="datetime1">
              <a:rPr kumimoji="0" lang="de-DE" sz="90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16.08.22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65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FA21A9F5-B5B4-4E70-94CC-11439212638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911740" y="6575018"/>
            <a:ext cx="1423153" cy="365125"/>
          </a:xfr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Christiani</a:t>
            </a: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Akademie</a:t>
            </a:r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31001F9A-4E6A-4FC4-A50B-B1C933BAEF1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900" b="1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900" b="1" i="0" u="none" strike="noStrike" kern="1200" cap="none" spc="0" normalizeH="0" baseline="0" noProof="0">
              <a:ln>
                <a:noFill/>
              </a:ln>
              <a:solidFill>
                <a:prstClr val="white">
                  <a:lumMod val="65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796B9312-BEA2-4031-BF97-7770214A4747}"/>
              </a:ext>
            </a:extLst>
          </p:cNvPr>
          <p:cNvSpPr/>
          <p:nvPr/>
        </p:nvSpPr>
        <p:spPr>
          <a:xfrm>
            <a:off x="6744072" y="6236106"/>
            <a:ext cx="476250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0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Online-Sitzung 18.08.2022</a:t>
            </a:r>
          </a:p>
        </p:txBody>
      </p:sp>
      <p:sp>
        <p:nvSpPr>
          <p:cNvPr id="3" name="Rechteck 2">
            <a:extLst>
              <a:ext uri="{FF2B5EF4-FFF2-40B4-BE49-F238E27FC236}">
                <a16:creationId xmlns:a16="http://schemas.microsoft.com/office/drawing/2014/main" id="{CDC92BF7-AC83-4E1E-A3D3-02C7719CD46D}"/>
              </a:ext>
            </a:extLst>
          </p:cNvPr>
          <p:cNvSpPr/>
          <p:nvPr/>
        </p:nvSpPr>
        <p:spPr>
          <a:xfrm>
            <a:off x="8832304" y="6669360"/>
            <a:ext cx="1944216" cy="1886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04045544-8745-47B7-B5C7-EB0398AE1852}"/>
              </a:ext>
            </a:extLst>
          </p:cNvPr>
          <p:cNvSpPr/>
          <p:nvPr/>
        </p:nvSpPr>
        <p:spPr>
          <a:xfrm>
            <a:off x="623392" y="6229372"/>
            <a:ext cx="852060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de-DE" sz="1400" dirty="0">
                <a:solidFill>
                  <a:srgbClr val="E7E6E6">
                    <a:lumMod val="50000"/>
                  </a:srgbClr>
                </a:solidFill>
                <a:cs typeface="Arial" panose="020B0604020202020204" pitchFamily="34" charset="0"/>
              </a:rPr>
              <a:t>Lehrbuch 1, S.194 – S.195, Fünf Axiome menschlicher Kommunikation / Konfliktlösungen entwickeln</a:t>
            </a:r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C3DFBED0-96B4-4066-A7F7-9D5D65A1B73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53" r="2153"/>
          <a:stretch/>
        </p:blipFill>
        <p:spPr>
          <a:xfrm>
            <a:off x="0" y="441387"/>
            <a:ext cx="12192000" cy="4323806"/>
          </a:xfrm>
          <a:prstGeom prst="rect">
            <a:avLst/>
          </a:prstGeom>
        </p:spPr>
      </p:pic>
      <p:sp>
        <p:nvSpPr>
          <p:cNvPr id="4" name="Rechteck 3">
            <a:extLst>
              <a:ext uri="{FF2B5EF4-FFF2-40B4-BE49-F238E27FC236}">
                <a16:creationId xmlns:a16="http://schemas.microsoft.com/office/drawing/2014/main" id="{59CA78D9-553B-4C57-929E-452B190F6CF3}"/>
              </a:ext>
            </a:extLst>
          </p:cNvPr>
          <p:cNvSpPr/>
          <p:nvPr/>
        </p:nvSpPr>
        <p:spPr>
          <a:xfrm>
            <a:off x="551384" y="908720"/>
            <a:ext cx="253627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5400" b="0" cap="none" spc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Modul 1</a:t>
            </a:r>
          </a:p>
        </p:txBody>
      </p:sp>
    </p:spTree>
    <p:extLst>
      <p:ext uri="{BB962C8B-B14F-4D97-AF65-F5344CB8AC3E}">
        <p14:creationId xmlns:p14="http://schemas.microsoft.com/office/powerpoint/2010/main" val="13910283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feld 6">
            <a:extLst>
              <a:ext uri="{FF2B5EF4-FFF2-40B4-BE49-F238E27FC236}">
                <a16:creationId xmlns:a16="http://schemas.microsoft.com/office/drawing/2014/main" id="{751F7062-D68C-4608-A2DE-97C2C7A6AEAD}"/>
              </a:ext>
            </a:extLst>
          </p:cNvPr>
          <p:cNvSpPr txBox="1"/>
          <p:nvPr/>
        </p:nvSpPr>
        <p:spPr>
          <a:xfrm>
            <a:off x="3630708" y="980728"/>
            <a:ext cx="49305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Entwicklungsaufgaben v. Jugendlichen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940DB45C-328F-45E2-B00A-040517552BD6}"/>
              </a:ext>
            </a:extLst>
          </p:cNvPr>
          <p:cNvSpPr txBox="1"/>
          <p:nvPr/>
        </p:nvSpPr>
        <p:spPr>
          <a:xfrm>
            <a:off x="1037437" y="2420888"/>
            <a:ext cx="9451051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2400" dirty="0"/>
              <a:t>Beschreibt anhand von Beispielen aus der Praxis: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/>
              <a:t>was unter den „fünf Axiomen menschlicher Kommunikation“ zu verstehen ist und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/>
              <a:t>wie sich Konfliktlösungen entwickeln lassen.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BE4DADCB-4460-429B-CCC3-201B07E87B5E}"/>
              </a:ext>
            </a:extLst>
          </p:cNvPr>
          <p:cNvSpPr txBox="1"/>
          <p:nvPr/>
        </p:nvSpPr>
        <p:spPr>
          <a:xfrm>
            <a:off x="695400" y="6165304"/>
            <a:ext cx="609765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dirty="0">
                <a:solidFill>
                  <a:srgbClr val="000000"/>
                </a:solidFill>
                <a:latin typeface="Calibri" panose="020F0502020204030204" pitchFamily="34" charset="0"/>
              </a:rPr>
              <a:t>Lehrbuch 1, S.194-195, Gruppe B</a:t>
            </a:r>
          </a:p>
        </p:txBody>
      </p:sp>
    </p:spTree>
    <p:extLst>
      <p:ext uri="{BB962C8B-B14F-4D97-AF65-F5344CB8AC3E}">
        <p14:creationId xmlns:p14="http://schemas.microsoft.com/office/powerpoint/2010/main" val="31830084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le 4">
            <a:extLst>
              <a:ext uri="{FF2B5EF4-FFF2-40B4-BE49-F238E27FC236}">
                <a16:creationId xmlns:a16="http://schemas.microsoft.com/office/drawing/2014/main" id="{6B70D92E-B837-E9D5-75C4-8E88E9F8763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881431"/>
              </p:ext>
            </p:extLst>
          </p:nvPr>
        </p:nvGraphicFramePr>
        <p:xfrm>
          <a:off x="575657" y="2132856"/>
          <a:ext cx="2967355" cy="2377440"/>
        </p:xfrm>
        <a:graphic>
          <a:graphicData uri="http://schemas.openxmlformats.org/drawingml/2006/table">
            <a:tbl>
              <a:tblPr firstRow="1" firstCol="1" bandRow="1"/>
              <a:tblGrid>
                <a:gridCol w="696336">
                  <a:extLst>
                    <a:ext uri="{9D8B030D-6E8A-4147-A177-3AD203B41FA5}">
                      <a16:colId xmlns:a16="http://schemas.microsoft.com/office/drawing/2014/main" val="3906203032"/>
                    </a:ext>
                  </a:extLst>
                </a:gridCol>
                <a:gridCol w="1548047">
                  <a:extLst>
                    <a:ext uri="{9D8B030D-6E8A-4147-A177-3AD203B41FA5}">
                      <a16:colId xmlns:a16="http://schemas.microsoft.com/office/drawing/2014/main" val="3485538484"/>
                    </a:ext>
                  </a:extLst>
                </a:gridCol>
                <a:gridCol w="722972">
                  <a:extLst>
                    <a:ext uri="{9D8B030D-6E8A-4147-A177-3AD203B41FA5}">
                      <a16:colId xmlns:a16="http://schemas.microsoft.com/office/drawing/2014/main" val="257452546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de-DE" sz="1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Abschl.</a:t>
                      </a:r>
                      <a:endParaRPr lang="de-D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Name</a:t>
                      </a:r>
                      <a:endParaRPr lang="de-DE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Gruppe</a:t>
                      </a:r>
                      <a:endParaRPr lang="de-DE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593576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de-DE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LPB</a:t>
                      </a:r>
                      <a:endParaRPr lang="de-D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AD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Bernhard Schmitz </a:t>
                      </a:r>
                      <a:endParaRPr lang="de-D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AD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endParaRPr lang="de-D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A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84653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de-DE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gAWP</a:t>
                      </a:r>
                      <a:endParaRPr lang="de-D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AD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Stephanie Bilinski </a:t>
                      </a:r>
                      <a:endParaRPr lang="de-D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AD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endParaRPr lang="de-D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A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6587948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gBP</a:t>
                      </a:r>
                      <a:endParaRPr lang="de-D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AD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Hanna Nold </a:t>
                      </a:r>
                      <a:endParaRPr lang="de-D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AD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endParaRPr lang="de-D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A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048038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LPB</a:t>
                      </a:r>
                      <a:endParaRPr lang="de-D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Thomas Rösing </a:t>
                      </a:r>
                      <a:endParaRPr lang="de-D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</a:t>
                      </a:r>
                      <a:endParaRPr lang="de-D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024472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de-DE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LPB</a:t>
                      </a:r>
                      <a:endParaRPr lang="de-DE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Stefan </a:t>
                      </a:r>
                      <a:r>
                        <a:rPr lang="de-DE" sz="12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Tranel</a:t>
                      </a:r>
                      <a:endParaRPr lang="de-DE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</a:t>
                      </a:r>
                      <a:endParaRPr lang="de-D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629146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de-DE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gAWP</a:t>
                      </a:r>
                      <a:endParaRPr lang="de-DE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B08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Vanessa Pfleger </a:t>
                      </a:r>
                      <a:endParaRPr lang="de-DE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B08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</a:t>
                      </a:r>
                      <a:endParaRPr lang="de-DE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B08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234469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de-DE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gAWP</a:t>
                      </a:r>
                      <a:endParaRPr lang="de-D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Daniel Johne </a:t>
                      </a:r>
                      <a:endParaRPr lang="de-D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</a:t>
                      </a:r>
                      <a:endParaRPr lang="de-DE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583842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de-DE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gAWP</a:t>
                      </a:r>
                      <a:endParaRPr lang="de-DE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Elena Reinhardt </a:t>
                      </a:r>
                      <a:endParaRPr lang="de-DE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</a:t>
                      </a:r>
                      <a:endParaRPr lang="de-DE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333488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de-DE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gAWP</a:t>
                      </a:r>
                      <a:endParaRPr lang="de-DE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Franziska Schmelzer </a:t>
                      </a:r>
                      <a:endParaRPr lang="de-DE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</a:t>
                      </a:r>
                      <a:endParaRPr lang="de-DE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9346939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de-DE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gBP</a:t>
                      </a:r>
                      <a:endParaRPr lang="de-DE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D08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Julia Seiler </a:t>
                      </a:r>
                      <a:endParaRPr lang="de-D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D08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</a:t>
                      </a:r>
                      <a:endParaRPr lang="de-DE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D08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7961229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de-DE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gBP</a:t>
                      </a:r>
                      <a:endParaRPr lang="de-D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D08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Dirk Nowka</a:t>
                      </a:r>
                      <a:endParaRPr lang="de-D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D08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</a:t>
                      </a:r>
                      <a:endParaRPr lang="de-DE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D08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850131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de-DE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gAWP</a:t>
                      </a:r>
                      <a:endParaRPr lang="de-D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D08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Marcel Gerstenlauer</a:t>
                      </a:r>
                      <a:endParaRPr lang="de-D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D08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</a:t>
                      </a:r>
                      <a:endParaRPr lang="de-DE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D08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4572502"/>
                  </a:ext>
                </a:extLst>
              </a:tr>
            </a:tbl>
          </a:graphicData>
        </a:graphic>
      </p:graphicFrame>
      <p:sp>
        <p:nvSpPr>
          <p:cNvPr id="48" name="Textfeld 47">
            <a:extLst>
              <a:ext uri="{FF2B5EF4-FFF2-40B4-BE49-F238E27FC236}">
                <a16:creationId xmlns:a16="http://schemas.microsoft.com/office/drawing/2014/main" id="{25FB10F8-8DDB-465B-BBB6-DDCF9FCB52C1}"/>
              </a:ext>
            </a:extLst>
          </p:cNvPr>
          <p:cNvSpPr txBox="1"/>
          <p:nvPr/>
        </p:nvSpPr>
        <p:spPr>
          <a:xfrm>
            <a:off x="4366379" y="1049103"/>
            <a:ext cx="34988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>
                <a:solidFill>
                  <a:schemeClr val="tx1">
                    <a:lumMod val="75000"/>
                    <a:lumOff val="25000"/>
                  </a:schemeClr>
                </a:solidFill>
              </a:rPr>
              <a:t>Modul 1 Online-Sitzungen </a:t>
            </a:r>
          </a:p>
        </p:txBody>
      </p:sp>
      <p:graphicFrame>
        <p:nvGraphicFramePr>
          <p:cNvPr id="160" name="Tabelle 159">
            <a:extLst>
              <a:ext uri="{FF2B5EF4-FFF2-40B4-BE49-F238E27FC236}">
                <a16:creationId xmlns:a16="http://schemas.microsoft.com/office/drawing/2014/main" id="{DC1F39F6-0CFF-4CA7-AE85-9550E0363634}"/>
              </a:ext>
            </a:extLst>
          </p:cNvPr>
          <p:cNvGraphicFramePr>
            <a:graphicFrameLocks noGrp="1"/>
          </p:cNvGraphicFramePr>
          <p:nvPr/>
        </p:nvGraphicFramePr>
        <p:xfrm>
          <a:off x="3935760" y="1988840"/>
          <a:ext cx="7560840" cy="309953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29611">
                  <a:extLst>
                    <a:ext uri="{9D8B030D-6E8A-4147-A177-3AD203B41FA5}">
                      <a16:colId xmlns:a16="http://schemas.microsoft.com/office/drawing/2014/main" val="1982719444"/>
                    </a:ext>
                  </a:extLst>
                </a:gridCol>
                <a:gridCol w="5143851">
                  <a:extLst>
                    <a:ext uri="{9D8B030D-6E8A-4147-A177-3AD203B41FA5}">
                      <a16:colId xmlns:a16="http://schemas.microsoft.com/office/drawing/2014/main" val="1209639452"/>
                    </a:ext>
                  </a:extLst>
                </a:gridCol>
                <a:gridCol w="1487378">
                  <a:extLst>
                    <a:ext uri="{9D8B030D-6E8A-4147-A177-3AD203B41FA5}">
                      <a16:colId xmlns:a16="http://schemas.microsoft.com/office/drawing/2014/main" val="94477489"/>
                    </a:ext>
                  </a:extLst>
                </a:gridCol>
              </a:tblGrid>
              <a:tr h="373132">
                <a:tc>
                  <a:txBody>
                    <a:bodyPr/>
                    <a:lstStyle/>
                    <a:p>
                      <a:pPr algn="ctr" fontAlgn="b"/>
                      <a:r>
                        <a:rPr lang="de-DE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Datum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Thema / Aufgabe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Gruppe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9227885"/>
                  </a:ext>
                </a:extLst>
              </a:tr>
              <a:tr h="373132"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04.08.22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r>
                        <a:rPr lang="de-DE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Beschreibt anhand von Beispielen aus der Praxis:</a:t>
                      </a:r>
                    </a:p>
                    <a:p>
                      <a:r>
                        <a:rPr lang="de-DE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wie sich das eigene Kommunikationsverhalten optimieren (verbessern) lässt und</a:t>
                      </a:r>
                    </a:p>
                    <a:p>
                      <a:r>
                        <a:rPr lang="de-DE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was bei der Planung und Durchführung eines Beurteilungsgesprächs berücksichtigt werden sollte.</a:t>
                      </a:r>
                    </a:p>
                    <a:p>
                      <a:r>
                        <a:rPr lang="de-DE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(Lehrbuch 1, S.190-193)</a:t>
                      </a:r>
                    </a:p>
                  </a:txBody>
                  <a:tcPr marL="72000" marR="9525" marT="36000" marB="3600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268648799"/>
                  </a:ext>
                </a:extLst>
              </a:tr>
              <a:tr h="373132"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18.08.22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r>
                        <a:rPr lang="de-DE" sz="1000" dirty="0"/>
                        <a:t>Beschreibt anhand von Beispielen aus der Praxis:</a:t>
                      </a:r>
                    </a:p>
                    <a:p>
                      <a:r>
                        <a:rPr lang="de-DE" sz="1000" dirty="0"/>
                        <a:t>was unter den „fünf Axiomen menschlicher Kommunikation“ zu verstehen ist und</a:t>
                      </a:r>
                    </a:p>
                    <a:p>
                      <a:r>
                        <a:rPr lang="de-DE" sz="1000" dirty="0"/>
                        <a:t>wie sich Konfliktlösungen entwickeln lassen.</a:t>
                      </a:r>
                    </a:p>
                    <a:p>
                      <a:r>
                        <a:rPr lang="de-DE" sz="1000" dirty="0"/>
                        <a:t>(Lehrbuch 1, S.194-195)</a:t>
                      </a:r>
                    </a:p>
                  </a:txBody>
                  <a:tcPr marL="72000" marR="9525" marT="36000" marB="3600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B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16345387"/>
                  </a:ext>
                </a:extLst>
              </a:tr>
              <a:tr h="373132"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01.09.22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r>
                        <a:rPr lang="de-DE" sz="1000"/>
                        <a:t>Beschreibt anhand von Beispielen aus der Praxis:</a:t>
                      </a:r>
                    </a:p>
                    <a:p>
                      <a:r>
                        <a:rPr lang="de-DE" sz="1000"/>
                        <a:t>was hinsichtlich der didaktischen Funktion von Medien berücksichtigt werden muss und</a:t>
                      </a:r>
                    </a:p>
                    <a:p>
                      <a:r>
                        <a:rPr lang="de-DE" sz="1000"/>
                        <a:t>welche Kriterien bei der Auswahl von Medien beachtet werden sollten.</a:t>
                      </a:r>
                    </a:p>
                    <a:p>
                      <a:r>
                        <a:rPr lang="de-DE" sz="1000"/>
                        <a:t>(Lehrbuch 1, S.201-204)</a:t>
                      </a:r>
                    </a:p>
                  </a:txBody>
                  <a:tcPr marL="72000" marR="9525" marT="36000" marB="3600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C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462476671"/>
                  </a:ext>
                </a:extLst>
              </a:tr>
              <a:tr h="373132"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15.09.22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Beschreibt anhand von Beispielen aus der Praxis:</a:t>
                      </a:r>
                    </a:p>
                    <a:p>
                      <a:pPr algn="l" fontAlgn="b"/>
                      <a:r>
                        <a:rPr lang="de-DE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welche Arten von Lernmedien es gibt und</a:t>
                      </a:r>
                    </a:p>
                    <a:p>
                      <a:pPr algn="l" fontAlgn="b"/>
                      <a:r>
                        <a:rPr lang="de-DE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worauf bei der Auswahl von Lernmedien geachtet werden sollte.</a:t>
                      </a:r>
                    </a:p>
                    <a:p>
                      <a:pPr algn="l" fontAlgn="b"/>
                      <a:r>
                        <a:rPr lang="de-DE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(Lehrbuch 1, S.205-221)</a:t>
                      </a:r>
                    </a:p>
                  </a:txBody>
                  <a:tcPr marL="72000" marR="9525" marT="36000" marB="3600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916226519"/>
                  </a:ext>
                </a:extLst>
              </a:tr>
            </a:tbl>
          </a:graphicData>
        </a:graphic>
      </p:graphicFrame>
      <p:sp>
        <p:nvSpPr>
          <p:cNvPr id="2" name="Rechteck 1">
            <a:extLst>
              <a:ext uri="{FF2B5EF4-FFF2-40B4-BE49-F238E27FC236}">
                <a16:creationId xmlns:a16="http://schemas.microsoft.com/office/drawing/2014/main" id="{75D586CE-F1F3-3483-8A92-D3CE55DBDB58}"/>
              </a:ext>
            </a:extLst>
          </p:cNvPr>
          <p:cNvSpPr/>
          <p:nvPr/>
        </p:nvSpPr>
        <p:spPr>
          <a:xfrm>
            <a:off x="3935760" y="3717032"/>
            <a:ext cx="7560840" cy="6858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7B184F61-7FC2-2C9A-8BF6-3D8FFC2C9ECB}"/>
              </a:ext>
            </a:extLst>
          </p:cNvPr>
          <p:cNvSpPr/>
          <p:nvPr/>
        </p:nvSpPr>
        <p:spPr>
          <a:xfrm>
            <a:off x="587793" y="3429000"/>
            <a:ext cx="2943082" cy="504056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51788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feil: gestreift nach rechts 1">
            <a:extLst>
              <a:ext uri="{FF2B5EF4-FFF2-40B4-BE49-F238E27FC236}">
                <a16:creationId xmlns:a16="http://schemas.microsoft.com/office/drawing/2014/main" id="{537F8ADC-7ED6-4516-AA58-2F540AD1E9A1}"/>
              </a:ext>
            </a:extLst>
          </p:cNvPr>
          <p:cNvSpPr/>
          <p:nvPr/>
        </p:nvSpPr>
        <p:spPr>
          <a:xfrm>
            <a:off x="965850" y="4680207"/>
            <a:ext cx="10458742" cy="432048"/>
          </a:xfrm>
          <a:prstGeom prst="stripedRightArrow">
            <a:avLst>
              <a:gd name="adj1" fmla="val 49999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AB65D1FF-0E95-464B-8B8A-2601C6785AC9}"/>
              </a:ext>
            </a:extLst>
          </p:cNvPr>
          <p:cNvSpPr txBox="1"/>
          <p:nvPr/>
        </p:nvSpPr>
        <p:spPr>
          <a:xfrm flipH="1">
            <a:off x="10997752" y="3896319"/>
            <a:ext cx="7148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/>
              <a:t>PV 2</a:t>
            </a: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2487F565-CCDF-499E-BDBE-07305B1ECD73}"/>
              </a:ext>
            </a:extLst>
          </p:cNvPr>
          <p:cNvSpPr txBox="1"/>
          <p:nvPr/>
        </p:nvSpPr>
        <p:spPr>
          <a:xfrm flipH="1">
            <a:off x="10325281" y="5306086"/>
            <a:ext cx="9244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600"/>
              <a:t>23./24.</a:t>
            </a:r>
            <a:br>
              <a:rPr lang="de-DE" sz="1600"/>
            </a:br>
            <a:r>
              <a:rPr lang="de-DE" sz="1600"/>
              <a:t>09.22</a:t>
            </a:r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5B293064-7BCC-4B6B-9901-ADE7D3884518}"/>
              </a:ext>
            </a:extLst>
          </p:cNvPr>
          <p:cNvSpPr/>
          <p:nvPr/>
        </p:nvSpPr>
        <p:spPr>
          <a:xfrm>
            <a:off x="10943589" y="3959035"/>
            <a:ext cx="45719" cy="127902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20" name="Gruppieren 19">
            <a:extLst>
              <a:ext uri="{FF2B5EF4-FFF2-40B4-BE49-F238E27FC236}">
                <a16:creationId xmlns:a16="http://schemas.microsoft.com/office/drawing/2014/main" id="{C0BE894F-1859-4716-95CD-8660AA87FD50}"/>
              </a:ext>
            </a:extLst>
          </p:cNvPr>
          <p:cNvGrpSpPr/>
          <p:nvPr/>
        </p:nvGrpSpPr>
        <p:grpSpPr>
          <a:xfrm>
            <a:off x="10223730" y="1768823"/>
            <a:ext cx="1704918" cy="1062578"/>
            <a:chOff x="10223730" y="1768823"/>
            <a:chExt cx="1704918" cy="1062578"/>
          </a:xfrm>
        </p:grpSpPr>
        <p:sp>
          <p:nvSpPr>
            <p:cNvPr id="16" name="Textfeld 15">
              <a:extLst>
                <a:ext uri="{FF2B5EF4-FFF2-40B4-BE49-F238E27FC236}">
                  <a16:creationId xmlns:a16="http://schemas.microsoft.com/office/drawing/2014/main" id="{CF37F99A-A2A0-453D-997D-E73EB58CD630}"/>
                </a:ext>
              </a:extLst>
            </p:cNvPr>
            <p:cNvSpPr txBox="1"/>
            <p:nvPr/>
          </p:nvSpPr>
          <p:spPr>
            <a:xfrm flipH="1">
              <a:off x="10269449" y="2185070"/>
              <a:ext cx="165919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/>
                <a:t>Projekt-</a:t>
              </a:r>
              <a:br>
                <a:rPr lang="de-DE"/>
              </a:br>
              <a:r>
                <a:rPr lang="de-DE" err="1"/>
                <a:t>dokumentation</a:t>
              </a:r>
              <a:endParaRPr lang="de-DE"/>
            </a:p>
          </p:txBody>
        </p:sp>
        <p:sp>
          <p:nvSpPr>
            <p:cNvPr id="36" name="Textfeld 35">
              <a:extLst>
                <a:ext uri="{FF2B5EF4-FFF2-40B4-BE49-F238E27FC236}">
                  <a16:creationId xmlns:a16="http://schemas.microsoft.com/office/drawing/2014/main" id="{066BF152-1E6D-4880-A486-3F988E36F751}"/>
                </a:ext>
              </a:extLst>
            </p:cNvPr>
            <p:cNvSpPr txBox="1"/>
            <p:nvPr/>
          </p:nvSpPr>
          <p:spPr>
            <a:xfrm flipH="1">
              <a:off x="10223730" y="1768823"/>
              <a:ext cx="1659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600" b="1"/>
                <a:t>bis 15.09.2022</a:t>
              </a:r>
            </a:p>
          </p:txBody>
        </p:sp>
      </p:grpSp>
      <p:grpSp>
        <p:nvGrpSpPr>
          <p:cNvPr id="19" name="Gruppieren 18">
            <a:extLst>
              <a:ext uri="{FF2B5EF4-FFF2-40B4-BE49-F238E27FC236}">
                <a16:creationId xmlns:a16="http://schemas.microsoft.com/office/drawing/2014/main" id="{B25BC848-1B2F-42F0-84E0-FD6600E8DC17}"/>
              </a:ext>
            </a:extLst>
          </p:cNvPr>
          <p:cNvGrpSpPr/>
          <p:nvPr/>
        </p:nvGrpSpPr>
        <p:grpSpPr>
          <a:xfrm>
            <a:off x="2990072" y="3146416"/>
            <a:ext cx="1954701" cy="913848"/>
            <a:chOff x="2990072" y="3146416"/>
            <a:chExt cx="1954701" cy="913848"/>
          </a:xfrm>
        </p:grpSpPr>
        <p:sp>
          <p:nvSpPr>
            <p:cNvPr id="35" name="Textfeld 34">
              <a:extLst>
                <a:ext uri="{FF2B5EF4-FFF2-40B4-BE49-F238E27FC236}">
                  <a16:creationId xmlns:a16="http://schemas.microsoft.com/office/drawing/2014/main" id="{9EE1FD89-0AE1-49A6-8A99-2E0DF3213D68}"/>
                </a:ext>
              </a:extLst>
            </p:cNvPr>
            <p:cNvSpPr txBox="1"/>
            <p:nvPr/>
          </p:nvSpPr>
          <p:spPr>
            <a:xfrm flipH="1">
              <a:off x="2990072" y="3413933"/>
              <a:ext cx="189140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de-DE"/>
                <a:t>Grobplanung Projekt	 </a:t>
              </a:r>
            </a:p>
          </p:txBody>
        </p:sp>
        <p:sp>
          <p:nvSpPr>
            <p:cNvPr id="37" name="Textfeld 36">
              <a:extLst>
                <a:ext uri="{FF2B5EF4-FFF2-40B4-BE49-F238E27FC236}">
                  <a16:creationId xmlns:a16="http://schemas.microsoft.com/office/drawing/2014/main" id="{750FD0D1-616E-4791-8067-D820675ECCD7}"/>
                </a:ext>
              </a:extLst>
            </p:cNvPr>
            <p:cNvSpPr txBox="1"/>
            <p:nvPr/>
          </p:nvSpPr>
          <p:spPr>
            <a:xfrm flipH="1">
              <a:off x="3351464" y="3146416"/>
              <a:ext cx="159330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de-DE" sz="1600" b="1"/>
                <a:t>bis 23.06.2022</a:t>
              </a:r>
            </a:p>
          </p:txBody>
        </p:sp>
      </p:grpSp>
      <p:sp>
        <p:nvSpPr>
          <p:cNvPr id="40" name="Textfeld 39">
            <a:extLst>
              <a:ext uri="{FF2B5EF4-FFF2-40B4-BE49-F238E27FC236}">
                <a16:creationId xmlns:a16="http://schemas.microsoft.com/office/drawing/2014/main" id="{3B941B71-7BD7-4719-9627-13B64444A3D8}"/>
              </a:ext>
            </a:extLst>
          </p:cNvPr>
          <p:cNvSpPr txBox="1"/>
          <p:nvPr/>
        </p:nvSpPr>
        <p:spPr>
          <a:xfrm flipH="1">
            <a:off x="407636" y="5317874"/>
            <a:ext cx="11752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/>
              <a:t>22./23.04.</a:t>
            </a:r>
          </a:p>
        </p:txBody>
      </p:sp>
      <p:sp>
        <p:nvSpPr>
          <p:cNvPr id="41" name="Rechteck 40">
            <a:extLst>
              <a:ext uri="{FF2B5EF4-FFF2-40B4-BE49-F238E27FC236}">
                <a16:creationId xmlns:a16="http://schemas.microsoft.com/office/drawing/2014/main" id="{0FD9D832-DBA3-415F-ABE8-18E6A2B4C95C}"/>
              </a:ext>
            </a:extLst>
          </p:cNvPr>
          <p:cNvSpPr/>
          <p:nvPr/>
        </p:nvSpPr>
        <p:spPr>
          <a:xfrm>
            <a:off x="1200732" y="3959035"/>
            <a:ext cx="45719" cy="127902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2" name="Textfeld 41">
            <a:extLst>
              <a:ext uri="{FF2B5EF4-FFF2-40B4-BE49-F238E27FC236}">
                <a16:creationId xmlns:a16="http://schemas.microsoft.com/office/drawing/2014/main" id="{2EF0B025-67B7-42E8-8360-C35B58222038}"/>
              </a:ext>
            </a:extLst>
          </p:cNvPr>
          <p:cNvSpPr txBox="1"/>
          <p:nvPr/>
        </p:nvSpPr>
        <p:spPr>
          <a:xfrm flipH="1">
            <a:off x="1226338" y="3910016"/>
            <a:ext cx="6842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/>
              <a:t>PV 1</a:t>
            </a:r>
          </a:p>
        </p:txBody>
      </p:sp>
      <p:sp>
        <p:nvSpPr>
          <p:cNvPr id="48" name="Textfeld 47">
            <a:extLst>
              <a:ext uri="{FF2B5EF4-FFF2-40B4-BE49-F238E27FC236}">
                <a16:creationId xmlns:a16="http://schemas.microsoft.com/office/drawing/2014/main" id="{25FB10F8-8DDB-465B-BBB6-DDCF9FCB52C1}"/>
              </a:ext>
            </a:extLst>
          </p:cNvPr>
          <p:cNvSpPr txBox="1"/>
          <p:nvPr/>
        </p:nvSpPr>
        <p:spPr>
          <a:xfrm>
            <a:off x="4714307" y="1073443"/>
            <a:ext cx="23133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Modul 1 Termine</a:t>
            </a:r>
          </a:p>
        </p:txBody>
      </p:sp>
      <p:cxnSp>
        <p:nvCxnSpPr>
          <p:cNvPr id="10" name="Gerader Verbinder 9">
            <a:extLst>
              <a:ext uri="{FF2B5EF4-FFF2-40B4-BE49-F238E27FC236}">
                <a16:creationId xmlns:a16="http://schemas.microsoft.com/office/drawing/2014/main" id="{A06C4654-9289-42DF-AE3A-DBB996D351CE}"/>
              </a:ext>
            </a:extLst>
          </p:cNvPr>
          <p:cNvCxnSpPr>
            <a:cxnSpLocks/>
          </p:cNvCxnSpPr>
          <p:nvPr/>
        </p:nvCxnSpPr>
        <p:spPr>
          <a:xfrm>
            <a:off x="3575720" y="4338133"/>
            <a:ext cx="0" cy="1872208"/>
          </a:xfrm>
          <a:prstGeom prst="line">
            <a:avLst/>
          </a:prstGeom>
          <a:ln w="19050"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Gerader Verbinder 37">
            <a:extLst>
              <a:ext uri="{FF2B5EF4-FFF2-40B4-BE49-F238E27FC236}">
                <a16:creationId xmlns:a16="http://schemas.microsoft.com/office/drawing/2014/main" id="{7F7B3DEA-9E8A-4901-8315-DAE3C304C933}"/>
              </a:ext>
            </a:extLst>
          </p:cNvPr>
          <p:cNvCxnSpPr>
            <a:cxnSpLocks/>
          </p:cNvCxnSpPr>
          <p:nvPr/>
        </p:nvCxnSpPr>
        <p:spPr>
          <a:xfrm>
            <a:off x="5591944" y="4338133"/>
            <a:ext cx="0" cy="1872208"/>
          </a:xfrm>
          <a:prstGeom prst="line">
            <a:avLst/>
          </a:prstGeom>
          <a:ln w="19050"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Gerader Verbinder 38">
            <a:extLst>
              <a:ext uri="{FF2B5EF4-FFF2-40B4-BE49-F238E27FC236}">
                <a16:creationId xmlns:a16="http://schemas.microsoft.com/office/drawing/2014/main" id="{65F3077A-F142-4B48-9EEA-FDDD2DCF361B}"/>
              </a:ext>
            </a:extLst>
          </p:cNvPr>
          <p:cNvCxnSpPr>
            <a:cxnSpLocks/>
          </p:cNvCxnSpPr>
          <p:nvPr/>
        </p:nvCxnSpPr>
        <p:spPr>
          <a:xfrm>
            <a:off x="7608168" y="4338133"/>
            <a:ext cx="0" cy="1872208"/>
          </a:xfrm>
          <a:prstGeom prst="line">
            <a:avLst/>
          </a:prstGeom>
          <a:ln w="19050"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Gerader Verbinder 42">
            <a:extLst>
              <a:ext uri="{FF2B5EF4-FFF2-40B4-BE49-F238E27FC236}">
                <a16:creationId xmlns:a16="http://schemas.microsoft.com/office/drawing/2014/main" id="{F1F34F10-B39A-4771-A866-EECE163B3FB4}"/>
              </a:ext>
            </a:extLst>
          </p:cNvPr>
          <p:cNvCxnSpPr>
            <a:cxnSpLocks/>
          </p:cNvCxnSpPr>
          <p:nvPr/>
        </p:nvCxnSpPr>
        <p:spPr>
          <a:xfrm>
            <a:off x="9264352" y="4338133"/>
            <a:ext cx="0" cy="1872208"/>
          </a:xfrm>
          <a:prstGeom prst="line">
            <a:avLst/>
          </a:prstGeom>
          <a:ln w="19050"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feld 12">
            <a:extLst>
              <a:ext uri="{FF2B5EF4-FFF2-40B4-BE49-F238E27FC236}">
                <a16:creationId xmlns:a16="http://schemas.microsoft.com/office/drawing/2014/main" id="{D6A63597-DEF9-4274-8CF6-5BA2CF0DF161}"/>
              </a:ext>
            </a:extLst>
          </p:cNvPr>
          <p:cNvSpPr txBox="1"/>
          <p:nvPr/>
        </p:nvSpPr>
        <p:spPr>
          <a:xfrm>
            <a:off x="1970970" y="5877272"/>
            <a:ext cx="59663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>
                <a:solidFill>
                  <a:srgbClr val="4D4DE3"/>
                </a:solidFill>
              </a:rPr>
              <a:t>LM 1</a:t>
            </a:r>
          </a:p>
        </p:txBody>
      </p:sp>
      <p:sp>
        <p:nvSpPr>
          <p:cNvPr id="44" name="Textfeld 43">
            <a:extLst>
              <a:ext uri="{FF2B5EF4-FFF2-40B4-BE49-F238E27FC236}">
                <a16:creationId xmlns:a16="http://schemas.microsoft.com/office/drawing/2014/main" id="{21BEB7A4-0BFF-451F-897C-8C066C5AA04C}"/>
              </a:ext>
            </a:extLst>
          </p:cNvPr>
          <p:cNvSpPr txBox="1"/>
          <p:nvPr/>
        </p:nvSpPr>
        <p:spPr>
          <a:xfrm>
            <a:off x="4650696" y="5867087"/>
            <a:ext cx="59663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>
                <a:solidFill>
                  <a:srgbClr val="4D4DE3"/>
                </a:solidFill>
              </a:rPr>
              <a:t>LM 2</a:t>
            </a:r>
          </a:p>
        </p:txBody>
      </p:sp>
      <p:sp>
        <p:nvSpPr>
          <p:cNvPr id="45" name="Textfeld 44">
            <a:extLst>
              <a:ext uri="{FF2B5EF4-FFF2-40B4-BE49-F238E27FC236}">
                <a16:creationId xmlns:a16="http://schemas.microsoft.com/office/drawing/2014/main" id="{7DD2A88A-C311-4F22-A771-5DA5AAECF2DF}"/>
              </a:ext>
            </a:extLst>
          </p:cNvPr>
          <p:cNvSpPr txBox="1"/>
          <p:nvPr/>
        </p:nvSpPr>
        <p:spPr>
          <a:xfrm>
            <a:off x="6219442" y="5877272"/>
            <a:ext cx="59663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>
                <a:solidFill>
                  <a:srgbClr val="4D4DE3"/>
                </a:solidFill>
              </a:rPr>
              <a:t>LM 3</a:t>
            </a:r>
          </a:p>
        </p:txBody>
      </p:sp>
      <p:sp>
        <p:nvSpPr>
          <p:cNvPr id="46" name="Textfeld 45">
            <a:extLst>
              <a:ext uri="{FF2B5EF4-FFF2-40B4-BE49-F238E27FC236}">
                <a16:creationId xmlns:a16="http://schemas.microsoft.com/office/drawing/2014/main" id="{BB2F067F-B452-4A10-AF86-0A068FD241DF}"/>
              </a:ext>
            </a:extLst>
          </p:cNvPr>
          <p:cNvSpPr txBox="1"/>
          <p:nvPr/>
        </p:nvSpPr>
        <p:spPr>
          <a:xfrm>
            <a:off x="8163658" y="5877272"/>
            <a:ext cx="59663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>
                <a:solidFill>
                  <a:srgbClr val="4D4DE3"/>
                </a:solidFill>
              </a:rPr>
              <a:t>LM 4</a:t>
            </a:r>
          </a:p>
        </p:txBody>
      </p:sp>
      <p:sp>
        <p:nvSpPr>
          <p:cNvPr id="47" name="Textfeld 46">
            <a:extLst>
              <a:ext uri="{FF2B5EF4-FFF2-40B4-BE49-F238E27FC236}">
                <a16:creationId xmlns:a16="http://schemas.microsoft.com/office/drawing/2014/main" id="{95D2ABB6-386D-4499-8FD0-E013B876A2B2}"/>
              </a:ext>
            </a:extLst>
          </p:cNvPr>
          <p:cNvSpPr txBox="1"/>
          <p:nvPr/>
        </p:nvSpPr>
        <p:spPr>
          <a:xfrm>
            <a:off x="9675826" y="5877272"/>
            <a:ext cx="59663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>
                <a:solidFill>
                  <a:srgbClr val="4D4DE3"/>
                </a:solidFill>
              </a:rPr>
              <a:t>LM 5</a:t>
            </a:r>
          </a:p>
        </p:txBody>
      </p:sp>
      <p:sp>
        <p:nvSpPr>
          <p:cNvPr id="49" name="Textfeld 48">
            <a:extLst>
              <a:ext uri="{FF2B5EF4-FFF2-40B4-BE49-F238E27FC236}">
                <a16:creationId xmlns:a16="http://schemas.microsoft.com/office/drawing/2014/main" id="{551E0A3D-1BDB-4171-AD13-CC5C08859031}"/>
              </a:ext>
            </a:extLst>
          </p:cNvPr>
          <p:cNvSpPr txBox="1"/>
          <p:nvPr/>
        </p:nvSpPr>
        <p:spPr>
          <a:xfrm flipH="1">
            <a:off x="10416480" y="5928839"/>
            <a:ext cx="11768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>
                <a:solidFill>
                  <a:srgbClr val="4D4DE3"/>
                </a:solidFill>
              </a:rPr>
              <a:t>Lernmonate</a:t>
            </a:r>
          </a:p>
        </p:txBody>
      </p:sp>
      <p:grpSp>
        <p:nvGrpSpPr>
          <p:cNvPr id="5" name="Gruppieren 4">
            <a:extLst>
              <a:ext uri="{FF2B5EF4-FFF2-40B4-BE49-F238E27FC236}">
                <a16:creationId xmlns:a16="http://schemas.microsoft.com/office/drawing/2014/main" id="{73FE0DC9-CF7B-4682-8AFC-E8ACDA681DFD}"/>
              </a:ext>
            </a:extLst>
          </p:cNvPr>
          <p:cNvGrpSpPr/>
          <p:nvPr/>
        </p:nvGrpSpPr>
        <p:grpSpPr>
          <a:xfrm>
            <a:off x="1597214" y="1881000"/>
            <a:ext cx="8997572" cy="3768019"/>
            <a:chOff x="1597214" y="1881000"/>
            <a:chExt cx="8997572" cy="3768019"/>
          </a:xfrm>
        </p:grpSpPr>
        <p:sp>
          <p:nvSpPr>
            <p:cNvPr id="6" name="Textfeld 5">
              <a:extLst>
                <a:ext uri="{FF2B5EF4-FFF2-40B4-BE49-F238E27FC236}">
                  <a16:creationId xmlns:a16="http://schemas.microsoft.com/office/drawing/2014/main" id="{5B8D33C0-A2B8-4268-8B8C-AD01FD4EFA81}"/>
                </a:ext>
              </a:extLst>
            </p:cNvPr>
            <p:cNvSpPr txBox="1"/>
            <p:nvPr/>
          </p:nvSpPr>
          <p:spPr>
            <a:xfrm flipH="1">
              <a:off x="1597214" y="5306351"/>
              <a:ext cx="764237" cy="33855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1600"/>
                <a:t>12.05.</a:t>
              </a:r>
              <a:endParaRPr lang="de-DE" sz="1600" strike="sngStrike"/>
            </a:p>
          </p:txBody>
        </p:sp>
        <p:sp>
          <p:nvSpPr>
            <p:cNvPr id="4" name="Rechteck 3">
              <a:extLst>
                <a:ext uri="{FF2B5EF4-FFF2-40B4-BE49-F238E27FC236}">
                  <a16:creationId xmlns:a16="http://schemas.microsoft.com/office/drawing/2014/main" id="{4ABD8937-6C33-4FC4-BF78-7EE3C699211A}"/>
                </a:ext>
              </a:extLst>
            </p:cNvPr>
            <p:cNvSpPr/>
            <p:nvPr/>
          </p:nvSpPr>
          <p:spPr>
            <a:xfrm>
              <a:off x="3947813" y="4499683"/>
              <a:ext cx="45719" cy="73837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1" name="Textfeld 10">
              <a:extLst>
                <a:ext uri="{FF2B5EF4-FFF2-40B4-BE49-F238E27FC236}">
                  <a16:creationId xmlns:a16="http://schemas.microsoft.com/office/drawing/2014/main" id="{601F2EAC-8A21-4BA7-A3DC-C8B351135C1F}"/>
                </a:ext>
              </a:extLst>
            </p:cNvPr>
            <p:cNvSpPr txBox="1"/>
            <p:nvPr/>
          </p:nvSpPr>
          <p:spPr>
            <a:xfrm flipH="1">
              <a:off x="2658749" y="5306351"/>
              <a:ext cx="701086" cy="33855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1600" dirty="0"/>
                <a:t>25.05.</a:t>
              </a:r>
            </a:p>
          </p:txBody>
        </p:sp>
        <p:sp>
          <p:nvSpPr>
            <p:cNvPr id="12" name="Rechteck 11">
              <a:extLst>
                <a:ext uri="{FF2B5EF4-FFF2-40B4-BE49-F238E27FC236}">
                  <a16:creationId xmlns:a16="http://schemas.microsoft.com/office/drawing/2014/main" id="{352D5413-B1C8-49FB-99A2-63D3103B7460}"/>
                </a:ext>
              </a:extLst>
            </p:cNvPr>
            <p:cNvSpPr/>
            <p:nvPr/>
          </p:nvSpPr>
          <p:spPr>
            <a:xfrm>
              <a:off x="5916293" y="4499683"/>
              <a:ext cx="45719" cy="73837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4" name="Textfeld 13">
              <a:extLst>
                <a:ext uri="{FF2B5EF4-FFF2-40B4-BE49-F238E27FC236}">
                  <a16:creationId xmlns:a16="http://schemas.microsoft.com/office/drawing/2014/main" id="{E0A4FC39-D6E0-4693-B23F-FA35A6C88902}"/>
                </a:ext>
              </a:extLst>
            </p:cNvPr>
            <p:cNvSpPr txBox="1"/>
            <p:nvPr/>
          </p:nvSpPr>
          <p:spPr>
            <a:xfrm flipH="1">
              <a:off x="3615430" y="5306351"/>
              <a:ext cx="105431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600" dirty="0"/>
                <a:t>14.06.</a:t>
              </a:r>
            </a:p>
          </p:txBody>
        </p:sp>
        <p:sp>
          <p:nvSpPr>
            <p:cNvPr id="15" name="Rechteck 14">
              <a:extLst>
                <a:ext uri="{FF2B5EF4-FFF2-40B4-BE49-F238E27FC236}">
                  <a16:creationId xmlns:a16="http://schemas.microsoft.com/office/drawing/2014/main" id="{D3587BF3-6DC4-45CB-B02C-5598D028EDD6}"/>
                </a:ext>
              </a:extLst>
            </p:cNvPr>
            <p:cNvSpPr/>
            <p:nvPr/>
          </p:nvSpPr>
          <p:spPr>
            <a:xfrm>
              <a:off x="7884773" y="4499683"/>
              <a:ext cx="45719" cy="73837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7" name="Textfeld 16">
              <a:extLst>
                <a:ext uri="{FF2B5EF4-FFF2-40B4-BE49-F238E27FC236}">
                  <a16:creationId xmlns:a16="http://schemas.microsoft.com/office/drawing/2014/main" id="{D1896C0C-1D8A-45F0-A2EA-EB36CA2674FB}"/>
                </a:ext>
              </a:extLst>
            </p:cNvPr>
            <p:cNvSpPr txBox="1"/>
            <p:nvPr/>
          </p:nvSpPr>
          <p:spPr>
            <a:xfrm flipH="1">
              <a:off x="4572112" y="5306351"/>
              <a:ext cx="764236" cy="33855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1600" dirty="0"/>
                <a:t>23.06.</a:t>
              </a:r>
            </a:p>
          </p:txBody>
        </p:sp>
        <p:sp>
          <p:nvSpPr>
            <p:cNvPr id="18" name="Rechteck 17">
              <a:extLst>
                <a:ext uri="{FF2B5EF4-FFF2-40B4-BE49-F238E27FC236}">
                  <a16:creationId xmlns:a16="http://schemas.microsoft.com/office/drawing/2014/main" id="{4F7DDCB8-0875-4184-9BB5-8DD4DCEC8155}"/>
                </a:ext>
              </a:extLst>
            </p:cNvPr>
            <p:cNvSpPr/>
            <p:nvPr/>
          </p:nvSpPr>
          <p:spPr>
            <a:xfrm>
              <a:off x="8770792" y="4499683"/>
              <a:ext cx="45719" cy="73837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5" name="Rechteck 24">
              <a:extLst>
                <a:ext uri="{FF2B5EF4-FFF2-40B4-BE49-F238E27FC236}">
                  <a16:creationId xmlns:a16="http://schemas.microsoft.com/office/drawing/2014/main" id="{40134129-1F9E-44AC-B361-D6778D3C6CF8}"/>
                </a:ext>
              </a:extLst>
            </p:cNvPr>
            <p:cNvSpPr/>
            <p:nvPr/>
          </p:nvSpPr>
          <p:spPr>
            <a:xfrm>
              <a:off x="1979333" y="4499683"/>
              <a:ext cx="45719" cy="73837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6" name="Rechteck 25">
              <a:extLst>
                <a:ext uri="{FF2B5EF4-FFF2-40B4-BE49-F238E27FC236}">
                  <a16:creationId xmlns:a16="http://schemas.microsoft.com/office/drawing/2014/main" id="{DDDA5BD0-B624-4241-AA44-894F555B4134}"/>
                </a:ext>
              </a:extLst>
            </p:cNvPr>
            <p:cNvSpPr/>
            <p:nvPr/>
          </p:nvSpPr>
          <p:spPr>
            <a:xfrm>
              <a:off x="2963573" y="4499683"/>
              <a:ext cx="45719" cy="73837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8" name="Rechteck 27">
              <a:extLst>
                <a:ext uri="{FF2B5EF4-FFF2-40B4-BE49-F238E27FC236}">
                  <a16:creationId xmlns:a16="http://schemas.microsoft.com/office/drawing/2014/main" id="{1132C8E3-9CA3-4723-B528-D444744FA43C}"/>
                </a:ext>
              </a:extLst>
            </p:cNvPr>
            <p:cNvSpPr/>
            <p:nvPr/>
          </p:nvSpPr>
          <p:spPr>
            <a:xfrm>
              <a:off x="6900533" y="4499683"/>
              <a:ext cx="45719" cy="73837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9" name="Textfeld 28">
              <a:extLst>
                <a:ext uri="{FF2B5EF4-FFF2-40B4-BE49-F238E27FC236}">
                  <a16:creationId xmlns:a16="http://schemas.microsoft.com/office/drawing/2014/main" id="{D7C08E03-8A5D-4DD7-93EC-6372E038DF9C}"/>
                </a:ext>
              </a:extLst>
            </p:cNvPr>
            <p:cNvSpPr txBox="1"/>
            <p:nvPr/>
          </p:nvSpPr>
          <p:spPr>
            <a:xfrm flipH="1">
              <a:off x="5591944" y="5301208"/>
              <a:ext cx="955430" cy="33855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1600" dirty="0"/>
                <a:t>07.07.</a:t>
              </a:r>
            </a:p>
          </p:txBody>
        </p:sp>
        <p:sp>
          <p:nvSpPr>
            <p:cNvPr id="30" name="Textfeld 29">
              <a:extLst>
                <a:ext uri="{FF2B5EF4-FFF2-40B4-BE49-F238E27FC236}">
                  <a16:creationId xmlns:a16="http://schemas.microsoft.com/office/drawing/2014/main" id="{A409985E-6F4C-462B-876E-ED374A456F04}"/>
                </a:ext>
              </a:extLst>
            </p:cNvPr>
            <p:cNvSpPr txBox="1"/>
            <p:nvPr/>
          </p:nvSpPr>
          <p:spPr>
            <a:xfrm flipH="1">
              <a:off x="6564134" y="5310465"/>
              <a:ext cx="764236" cy="33855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1600" dirty="0"/>
                <a:t>21.07.</a:t>
              </a:r>
            </a:p>
          </p:txBody>
        </p:sp>
        <p:sp>
          <p:nvSpPr>
            <p:cNvPr id="31" name="Textfeld 30">
              <a:extLst>
                <a:ext uri="{FF2B5EF4-FFF2-40B4-BE49-F238E27FC236}">
                  <a16:creationId xmlns:a16="http://schemas.microsoft.com/office/drawing/2014/main" id="{66F60415-06A4-4090-8C6A-422FCCC8A1C1}"/>
                </a:ext>
              </a:extLst>
            </p:cNvPr>
            <p:cNvSpPr txBox="1"/>
            <p:nvPr/>
          </p:nvSpPr>
          <p:spPr>
            <a:xfrm flipH="1">
              <a:off x="7545758" y="5301208"/>
              <a:ext cx="764236" cy="33855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1600" dirty="0"/>
                <a:t>04.08.</a:t>
              </a:r>
            </a:p>
          </p:txBody>
        </p:sp>
        <p:sp>
          <p:nvSpPr>
            <p:cNvPr id="32" name="Textfeld 31">
              <a:extLst>
                <a:ext uri="{FF2B5EF4-FFF2-40B4-BE49-F238E27FC236}">
                  <a16:creationId xmlns:a16="http://schemas.microsoft.com/office/drawing/2014/main" id="{99F82512-468C-41A1-833C-CBF272444292}"/>
                </a:ext>
              </a:extLst>
            </p:cNvPr>
            <p:cNvSpPr txBox="1"/>
            <p:nvPr/>
          </p:nvSpPr>
          <p:spPr>
            <a:xfrm flipH="1">
              <a:off x="8428108" y="5301208"/>
              <a:ext cx="764236" cy="33855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1600" dirty="0"/>
                <a:t>18.08.</a:t>
              </a:r>
            </a:p>
          </p:txBody>
        </p:sp>
        <p:sp>
          <p:nvSpPr>
            <p:cNvPr id="33" name="Rechteck 32">
              <a:extLst>
                <a:ext uri="{FF2B5EF4-FFF2-40B4-BE49-F238E27FC236}">
                  <a16:creationId xmlns:a16="http://schemas.microsoft.com/office/drawing/2014/main" id="{131BABDB-EB5D-472F-9C5D-546CB0D62695}"/>
                </a:ext>
              </a:extLst>
            </p:cNvPr>
            <p:cNvSpPr/>
            <p:nvPr/>
          </p:nvSpPr>
          <p:spPr>
            <a:xfrm>
              <a:off x="10223730" y="1881000"/>
              <a:ext cx="45719" cy="3384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4" name="Rechteck 33">
              <a:extLst>
                <a:ext uri="{FF2B5EF4-FFF2-40B4-BE49-F238E27FC236}">
                  <a16:creationId xmlns:a16="http://schemas.microsoft.com/office/drawing/2014/main" id="{FBC98F57-912A-441E-9C64-D54D433452A1}"/>
                </a:ext>
              </a:extLst>
            </p:cNvPr>
            <p:cNvSpPr/>
            <p:nvPr/>
          </p:nvSpPr>
          <p:spPr>
            <a:xfrm>
              <a:off x="4945967" y="3212976"/>
              <a:ext cx="46032" cy="2052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52" name="Rechteck 51">
              <a:extLst>
                <a:ext uri="{FF2B5EF4-FFF2-40B4-BE49-F238E27FC236}">
                  <a16:creationId xmlns:a16="http://schemas.microsoft.com/office/drawing/2014/main" id="{611961A3-C256-4B87-9FAC-638D0BDBCF44}"/>
                </a:ext>
              </a:extLst>
            </p:cNvPr>
            <p:cNvSpPr/>
            <p:nvPr/>
          </p:nvSpPr>
          <p:spPr>
            <a:xfrm>
              <a:off x="9500541" y="4499683"/>
              <a:ext cx="45719" cy="73837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50" name="Textfeld 49">
              <a:extLst>
                <a:ext uri="{FF2B5EF4-FFF2-40B4-BE49-F238E27FC236}">
                  <a16:creationId xmlns:a16="http://schemas.microsoft.com/office/drawing/2014/main" id="{50F40A81-B8FD-4511-ADFF-DB128D6208B9}"/>
                </a:ext>
              </a:extLst>
            </p:cNvPr>
            <p:cNvSpPr txBox="1"/>
            <p:nvPr/>
          </p:nvSpPr>
          <p:spPr>
            <a:xfrm flipH="1">
              <a:off x="9830550" y="5299742"/>
              <a:ext cx="76423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1600"/>
                <a:t>15.09.</a:t>
              </a:r>
            </a:p>
          </p:txBody>
        </p:sp>
      </p:grpSp>
      <p:sp>
        <p:nvSpPr>
          <p:cNvPr id="21" name="Textfeld 20">
            <a:extLst>
              <a:ext uri="{FF2B5EF4-FFF2-40B4-BE49-F238E27FC236}">
                <a16:creationId xmlns:a16="http://schemas.microsoft.com/office/drawing/2014/main" id="{1D5D7A11-2622-56E2-D17C-C2EE89D2657E}"/>
              </a:ext>
            </a:extLst>
          </p:cNvPr>
          <p:cNvSpPr txBox="1"/>
          <p:nvPr/>
        </p:nvSpPr>
        <p:spPr>
          <a:xfrm>
            <a:off x="297888" y="5720033"/>
            <a:ext cx="1661224" cy="46166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de-DE" sz="1200"/>
              <a:t>Online-Sitzungen</a:t>
            </a:r>
          </a:p>
          <a:p>
            <a:r>
              <a:rPr lang="de-DE" sz="1200"/>
              <a:t>donnerstags, 18:00 Uhr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16A740EB-B8AA-0597-0F17-218CCE9B3C8D}"/>
              </a:ext>
            </a:extLst>
          </p:cNvPr>
          <p:cNvSpPr txBox="1"/>
          <p:nvPr/>
        </p:nvSpPr>
        <p:spPr>
          <a:xfrm flipH="1">
            <a:off x="9165334" y="5312389"/>
            <a:ext cx="764236" cy="33855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1600" dirty="0"/>
              <a:t>01.09.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20166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5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5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75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44" grpId="0"/>
      <p:bldP spid="45" grpId="0"/>
      <p:bldP spid="46" grpId="0"/>
      <p:bldP spid="47" grpId="0"/>
      <p:bldP spid="4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>
            <a:extLst>
              <a:ext uri="{FF2B5EF4-FFF2-40B4-BE49-F238E27FC236}">
                <a16:creationId xmlns:a16="http://schemas.microsoft.com/office/drawing/2014/main" id="{1083BBD0-C7F9-4F36-8290-3C83EB53D9FC}"/>
              </a:ext>
            </a:extLst>
          </p:cNvPr>
          <p:cNvSpPr/>
          <p:nvPr/>
        </p:nvSpPr>
        <p:spPr>
          <a:xfrm>
            <a:off x="0" y="5303216"/>
            <a:ext cx="12192000" cy="2065020"/>
          </a:xfrm>
          <a:prstGeom prst="rect">
            <a:avLst/>
          </a:prstGeom>
          <a:solidFill>
            <a:srgbClr val="005D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3F0F846F-1AB0-4A5D-B4D6-8506F73A1878}"/>
              </a:ext>
            </a:extLst>
          </p:cNvPr>
          <p:cNvSpPr txBox="1"/>
          <p:nvPr/>
        </p:nvSpPr>
        <p:spPr>
          <a:xfrm>
            <a:off x="1263777" y="5486243"/>
            <a:ext cx="5154809" cy="4462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3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Vielen Dank für eure Aufmerksamkeit!</a:t>
            </a:r>
            <a:endParaRPr lang="de-DE" sz="2300">
              <a:solidFill>
                <a:schemeClr val="bg1"/>
              </a:solidFill>
            </a:endParaRPr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EB9E1DC2-E28A-4959-A7D4-95216F83AA4B}"/>
              </a:ext>
            </a:extLst>
          </p:cNvPr>
          <p:cNvSpPr/>
          <p:nvPr/>
        </p:nvSpPr>
        <p:spPr>
          <a:xfrm>
            <a:off x="0" y="-1"/>
            <a:ext cx="12192000" cy="477521"/>
          </a:xfrm>
          <a:prstGeom prst="rect">
            <a:avLst/>
          </a:prstGeom>
          <a:solidFill>
            <a:srgbClr val="035CA8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3902A788-63D2-4047-987B-797405A703C4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26EAF662-6F3F-4346-A736-ADC983894B50}" type="datetime1">
              <a:rPr lang="de-DE" smtClean="0"/>
              <a:t>16.08.22</a:t>
            </a:fld>
            <a:endParaRPr lang="en-US"/>
          </a:p>
        </p:txBody>
      </p:sp>
      <p:sp>
        <p:nvSpPr>
          <p:cNvPr id="12" name="Fußzeilenplatzhalter 7">
            <a:extLst>
              <a:ext uri="{FF2B5EF4-FFF2-40B4-BE49-F238E27FC236}">
                <a16:creationId xmlns:a16="http://schemas.microsoft.com/office/drawing/2014/main" id="{4C76C9F0-BAB8-4EF6-9085-F5EC95E8C46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Christiani Akademie</a:t>
            </a:r>
          </a:p>
        </p:txBody>
      </p:sp>
      <p:sp>
        <p:nvSpPr>
          <p:cNvPr id="11" name="Foliennummernplatzhalter 10">
            <a:extLst>
              <a:ext uri="{FF2B5EF4-FFF2-40B4-BE49-F238E27FC236}">
                <a16:creationId xmlns:a16="http://schemas.microsoft.com/office/drawing/2014/main" id="{4735E862-9998-4474-BD01-3A58D01DB9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AE0E72E9-F4BA-4285-8B1E-75F61C6A23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9905" y="2468774"/>
            <a:ext cx="2274835" cy="11126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feld 1">
            <a:extLst>
              <a:ext uri="{FF2B5EF4-FFF2-40B4-BE49-F238E27FC236}">
                <a16:creationId xmlns:a16="http://schemas.microsoft.com/office/drawing/2014/main" id="{98BCCF60-4608-4591-B352-63BB04D2161B}"/>
              </a:ext>
            </a:extLst>
          </p:cNvPr>
          <p:cNvSpPr txBox="1"/>
          <p:nvPr/>
        </p:nvSpPr>
        <p:spPr>
          <a:xfrm>
            <a:off x="1757680" y="2690313"/>
            <a:ext cx="3930884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de-DE" sz="2000" b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Partner für technische Bildung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67588062-7383-441E-BC06-D4D6C87A4E83}"/>
              </a:ext>
            </a:extLst>
          </p:cNvPr>
          <p:cNvSpPr txBox="1"/>
          <p:nvPr/>
        </p:nvSpPr>
        <p:spPr>
          <a:xfrm>
            <a:off x="1665131" y="3025120"/>
            <a:ext cx="45430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>
                <a:solidFill>
                  <a:schemeClr val="tx2">
                    <a:lumMod val="60000"/>
                    <a:lumOff val="40000"/>
                  </a:schemeClr>
                </a:solidFill>
              </a:rPr>
              <a:t>  </a:t>
            </a:r>
            <a:r>
              <a:rPr lang="de-DE" sz="160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|</a:t>
            </a:r>
            <a:r>
              <a:rPr lang="de-DE" sz="1600">
                <a:solidFill>
                  <a:schemeClr val="tx2">
                    <a:lumMod val="60000"/>
                    <a:lumOff val="40000"/>
                  </a:schemeClr>
                </a:solidFill>
              </a:rPr>
              <a:t> Schule </a:t>
            </a:r>
            <a:r>
              <a:rPr lang="de-DE" sz="160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|</a:t>
            </a:r>
            <a:r>
              <a:rPr lang="de-DE" sz="1600">
                <a:solidFill>
                  <a:schemeClr val="tx2">
                    <a:lumMod val="60000"/>
                    <a:lumOff val="40000"/>
                  </a:schemeClr>
                </a:solidFill>
              </a:rPr>
              <a:t> Ausbildung </a:t>
            </a:r>
            <a:r>
              <a:rPr lang="de-DE" sz="160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|</a:t>
            </a:r>
            <a:r>
              <a:rPr lang="de-DE" sz="1600">
                <a:solidFill>
                  <a:schemeClr val="tx2">
                    <a:lumMod val="60000"/>
                    <a:lumOff val="40000"/>
                  </a:schemeClr>
                </a:solidFill>
              </a:rPr>
              <a:t> Hochschule </a:t>
            </a:r>
            <a:r>
              <a:rPr lang="de-DE" sz="160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|</a:t>
            </a:r>
            <a:r>
              <a:rPr lang="de-DE" sz="1600">
                <a:solidFill>
                  <a:schemeClr val="tx2">
                    <a:lumMod val="60000"/>
                    <a:lumOff val="40000"/>
                  </a:schemeClr>
                </a:solidFill>
              </a:rPr>
              <a:t> Weiterbildung</a:t>
            </a:r>
          </a:p>
        </p:txBody>
      </p:sp>
      <p:sp>
        <p:nvSpPr>
          <p:cNvPr id="14" name="Rechteck 13">
            <a:extLst>
              <a:ext uri="{FF2B5EF4-FFF2-40B4-BE49-F238E27FC236}">
                <a16:creationId xmlns:a16="http://schemas.microsoft.com/office/drawing/2014/main" id="{974835B1-619C-43F7-9189-E893E95E19D7}"/>
              </a:ext>
            </a:extLst>
          </p:cNvPr>
          <p:cNvSpPr/>
          <p:nvPr/>
        </p:nvSpPr>
        <p:spPr>
          <a:xfrm>
            <a:off x="8832304" y="6669360"/>
            <a:ext cx="1944216" cy="188640"/>
          </a:xfrm>
          <a:prstGeom prst="rect">
            <a:avLst/>
          </a:prstGeom>
          <a:solidFill>
            <a:srgbClr val="005D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53932412"/>
      </p:ext>
    </p:extLst>
  </p:cSld>
  <p:clrMapOvr>
    <a:masterClrMapping/>
  </p:clrMapOvr>
  <p:transition spd="slow">
    <p:push dir="u"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10.0&quot;&gt;&lt;object type=&quot;1&quot; unique_id=&quot;10001&quot;&gt;&lt;object type=&quot;2&quot; unique_id=&quot;10096&quot;&gt;&lt;object type=&quot;3&quot; unique_id=&quot;10097&quot;&gt;&lt;property id=&quot;20148&quot; value=&quot;5&quot;/&gt;&lt;property id=&quot;20300&quot; value=&quot;Folie 6&quot;/&gt;&lt;property id=&quot;20307&quot; value=&quot;256&quot;/&gt;&lt;/object&gt;&lt;object type=&quot;3&quot; unique_id=&quot;10161&quot;&gt;&lt;property id=&quot;20148&quot; value=&quot;5&quot;/&gt;&lt;property id=&quot;20300&quot; value=&quot;Folie 1&quot;/&gt;&lt;property id=&quot;20307&quot; value=&quot;257&quot;/&gt;&lt;/object&gt;&lt;object type=&quot;3&quot; unique_id=&quot;10162&quot;&gt;&lt;property id=&quot;20148&quot; value=&quot;5&quot;/&gt;&lt;property id=&quot;20300&quot; value=&quot;Folie 2&quot;/&gt;&lt;property id=&quot;20307&quot; value=&quot;258&quot;/&gt;&lt;/object&gt;&lt;object type=&quot;3&quot; unique_id=&quot;10163&quot;&gt;&lt;property id=&quot;20148&quot; value=&quot;5&quot;/&gt;&lt;property id=&quot;20300&quot; value=&quot;Folie 9&quot;/&gt;&lt;property id=&quot;20307&quot; value=&quot;260&quot;/&gt;&lt;/object&gt;&lt;object type=&quot;3&quot; unique_id=&quot;10164&quot;&gt;&lt;property id=&quot;20148&quot; value=&quot;5&quot;/&gt;&lt;property id=&quot;20300&quot; value=&quot;Folie 4&quot;/&gt;&lt;property id=&quot;20307&quot; value=&quot;259&quot;/&gt;&lt;/object&gt;&lt;object type=&quot;3&quot; unique_id=&quot;10165&quot;&gt;&lt;property id=&quot;20148&quot; value=&quot;5&quot;/&gt;&lt;property id=&quot;20300&quot; value=&quot;Folie 7&quot;/&gt;&lt;property id=&quot;20307&quot; value=&quot;261&quot;/&gt;&lt;/object&gt;&lt;object type=&quot;3&quot; unique_id=&quot;10222&quot;&gt;&lt;property id=&quot;20148&quot; value=&quot;5&quot;/&gt;&lt;property id=&quot;20300&quot; value=&quot;Folie 3&quot;/&gt;&lt;property id=&quot;20307&quot; value=&quot;262&quot;/&gt;&lt;/object&gt;&lt;object type=&quot;3&quot; unique_id=&quot;10260&quot;&gt;&lt;property id=&quot;20148&quot; value=&quot;5&quot;/&gt;&lt;property id=&quot;20300&quot; value=&quot;Folie 5&quot;/&gt;&lt;property id=&quot;20307&quot; value=&quot;264&quot;/&gt;&lt;/object&gt;&lt;object type=&quot;3&quot; unique_id=&quot;10261&quot;&gt;&lt;property id=&quot;20148&quot; value=&quot;5&quot;/&gt;&lt;property id=&quot;20300&quot; value=&quot;Folie 8&quot;/&gt;&lt;property id=&quot;20307&quot; value=&quot;263&quot;/&gt;&lt;/object&gt;&lt;/object&gt;&lt;object type=&quot;8&quot; unique_id=&quot;10100&quot;&gt;&lt;/object&gt;&lt;/object&gt;&lt;/database&gt;"/>
  <p:tag name="SECTOMILLISECCONVERTED" val="1"/>
  <p:tag name="ARTICULATE_PROJECT_OPEN" val="0"/>
  <p:tag name="ARTICULATE_DESIGN_ID_1_LARISSA-DESIGN" val="ec7qf6KT"/>
  <p:tag name="ARTICULATE_SLIDE_COUNT" val="6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369</Words>
  <Application>Microsoft Macintosh PowerPoint</Application>
  <PresentationFormat>Breitbild</PresentationFormat>
  <Paragraphs>113</Paragraphs>
  <Slides>5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10" baseType="lpstr">
      <vt:lpstr>Arial</vt:lpstr>
      <vt:lpstr>Arial-BoldItalicMT</vt:lpstr>
      <vt:lpstr>Calibri</vt:lpstr>
      <vt:lpstr>Calibri Light</vt:lpstr>
      <vt:lpstr>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Brueckmann</dc:creator>
  <cp:lastModifiedBy>Joachim Bessell</cp:lastModifiedBy>
  <cp:revision>148</cp:revision>
  <dcterms:created xsi:type="dcterms:W3CDTF">2011-11-22T12:13:39Z</dcterms:created>
  <dcterms:modified xsi:type="dcterms:W3CDTF">2022-08-16T10:23:58Z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5B9C68ED-8C58-4457-8C77-7B6B8D926741</vt:lpwstr>
  </property>
  <property fmtid="{D5CDD505-2E9C-101B-9397-08002B2CF9AE}" pid="3" name="ArticulatePath">
    <vt:lpwstr>https://d.docs.live.net/395fc3935d38d548/be-communicative/Kunden/christiani/akademie/Akademie Layout</vt:lpwstr>
  </property>
</Properties>
</file>